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9" r:id="rId3"/>
    <p:sldId id="257" r:id="rId4"/>
    <p:sldId id="258" r:id="rId5"/>
    <p:sldId id="265" r:id="rId6"/>
    <p:sldId id="260" r:id="rId7"/>
    <p:sldId id="264" r:id="rId8"/>
    <p:sldId id="261" r:id="rId9"/>
    <p:sldId id="266" r:id="rId10"/>
    <p:sldId id="268" r:id="rId11"/>
    <p:sldId id="269" r:id="rId12"/>
    <p:sldId id="267" r:id="rId13"/>
    <p:sldId id="270" r:id="rId14"/>
    <p:sldId id="271" r:id="rId15"/>
    <p:sldId id="272" r:id="rId16"/>
    <p:sldId id="273" r:id="rId17"/>
    <p:sldId id="274" r:id="rId18"/>
    <p:sldId id="275" r:id="rId19"/>
    <p:sldId id="276" r:id="rId20"/>
    <p:sldId id="277" r:id="rId21"/>
    <p:sldId id="278" r:id="rId22"/>
    <p:sldId id="262" r:id="rId23"/>
    <p:sldId id="263" r:id="rId24"/>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5517"/>
    <a:srgbClr val="D6EDBD"/>
    <a:srgbClr val="B2DE82"/>
    <a:srgbClr val="5F91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60"/>
  </p:normalViewPr>
  <p:slideViewPr>
    <p:cSldViewPr snapToGrid="0">
      <p:cViewPr varScale="1">
        <p:scale>
          <a:sx n="161" d="100"/>
          <a:sy n="161" d="100"/>
        </p:scale>
        <p:origin x="15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Gray">
    <p:spTree>
      <p:nvGrpSpPr>
        <p:cNvPr id="1" name=""/>
        <p:cNvGrpSpPr/>
        <p:nvPr/>
      </p:nvGrpSpPr>
      <p:grpSpPr>
        <a:xfrm>
          <a:off x="0" y="0"/>
          <a:ext cx="0" cy="0"/>
          <a:chOff x="0" y="0"/>
          <a:chExt cx="0" cy="0"/>
        </a:xfrm>
      </p:grpSpPr>
      <p:sp>
        <p:nvSpPr>
          <p:cNvPr id="12" name="四角形"/>
          <p:cNvSpPr/>
          <p:nvPr/>
        </p:nvSpPr>
        <p:spPr>
          <a:xfrm>
            <a:off x="511104" y="511104"/>
            <a:ext cx="11176142" cy="5842142"/>
          </a:xfrm>
          <a:prstGeom prst="rect">
            <a:avLst/>
          </a:prstGeom>
          <a:solidFill>
            <a:schemeClr val="bg1">
              <a:lumMod val="95000"/>
            </a:schemeClr>
          </a:solidFill>
          <a:ln w="3175">
            <a:miter lim="400000"/>
          </a:ln>
        </p:spPr>
        <p:txBody>
          <a:bodyPr lIns="23707" tIns="23707" rIns="23707" bIns="23707" anchor="ctr"/>
          <a:lstStyle/>
          <a:p>
            <a:pPr defTabSz="412750">
              <a:defRPr sz="3000">
                <a:solidFill>
                  <a:srgbClr val="FFFFFF"/>
                </a:solidFill>
                <a:latin typeface="ヒラギノ角ゴ ProN W4"/>
                <a:ea typeface="ヒラギノ角ゴ ProN W4"/>
                <a:cs typeface="ヒラギノ角ゴ ProN W4"/>
                <a:sym typeface="ヒラギノ角ゴ ProN W4"/>
              </a:defRPr>
            </a:pPr>
            <a:endParaRPr sz="1500"/>
          </a:p>
        </p:txBody>
      </p:sp>
      <p:sp>
        <p:nvSpPr>
          <p:cNvPr id="13" name="スライド番号"/>
          <p:cNvSpPr txBox="1">
            <a:spLocks noGrp="1"/>
          </p:cNvSpPr>
          <p:nvPr>
            <p:ph type="sldNum" sz="quarter" idx="2"/>
          </p:nvPr>
        </p:nvSpPr>
        <p:spPr>
          <a:xfrm>
            <a:off x="11427431" y="6348706"/>
            <a:ext cx="257116" cy="249640"/>
          </a:xfrm>
          <a:prstGeom prst="rect">
            <a:avLst/>
          </a:prstGeom>
        </p:spPr>
        <p:txBody>
          <a:bodyPr wrap="square"/>
          <a:lstStyle>
            <a:lvl1pPr>
              <a:defRPr>
                <a:solidFill>
                  <a:schemeClr val="tx2"/>
                </a:solidFill>
                <a:latin typeface="Arial" panose="020B0604020202020204" pitchFamily="34" charset="0"/>
                <a:cs typeface="Arial" panose="020B0604020202020204" pitchFamily="34" charset="0"/>
              </a:defRPr>
            </a:lvl1pPr>
          </a:lstStyle>
          <a:p>
            <a:fld id="{27B860AA-A9E0-44F2-B3AA-23837F99C7BE}" type="slidenum">
              <a:rPr kumimoji="1" lang="ja-JP" altLang="en-US" smtClean="0"/>
              <a:t>‹#›</a:t>
            </a:fld>
            <a:endParaRPr kumimoji="1" lang="ja-JP" altLang="en-US"/>
          </a:p>
        </p:txBody>
      </p:sp>
    </p:spTree>
    <p:extLst>
      <p:ext uri="{BB962C8B-B14F-4D97-AF65-F5344CB8AC3E}">
        <p14:creationId xmlns:p14="http://schemas.microsoft.com/office/powerpoint/2010/main" val="374362590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Frame">
    <p:spTree>
      <p:nvGrpSpPr>
        <p:cNvPr id="1" name=""/>
        <p:cNvGrpSpPr/>
        <p:nvPr/>
      </p:nvGrpSpPr>
      <p:grpSpPr>
        <a:xfrm>
          <a:off x="0" y="0"/>
          <a:ext cx="0" cy="0"/>
          <a:chOff x="0" y="0"/>
          <a:chExt cx="0" cy="0"/>
        </a:xfrm>
      </p:grpSpPr>
      <p:sp>
        <p:nvSpPr>
          <p:cNvPr id="20" name="四角形"/>
          <p:cNvSpPr/>
          <p:nvPr/>
        </p:nvSpPr>
        <p:spPr>
          <a:xfrm>
            <a:off x="511104" y="511104"/>
            <a:ext cx="11176142" cy="5842142"/>
          </a:xfrm>
          <a:prstGeom prst="rect">
            <a:avLst/>
          </a:prstGeom>
          <a:ln w="101600">
            <a:solidFill>
              <a:schemeClr val="bg1">
                <a:lumMod val="95000"/>
              </a:schemeClr>
            </a:solidFill>
            <a:miter lim="400000"/>
          </a:ln>
        </p:spPr>
        <p:txBody>
          <a:bodyPr lIns="23707" tIns="23707" rIns="23707" bIns="23707" anchor="ctr"/>
          <a:lstStyle/>
          <a:p>
            <a:pPr defTabSz="412750">
              <a:defRPr sz="3000">
                <a:solidFill>
                  <a:srgbClr val="FFFFFF"/>
                </a:solidFill>
                <a:latin typeface="ヒラギノ角ゴ ProN W4"/>
                <a:ea typeface="ヒラギノ角ゴ ProN W4"/>
                <a:cs typeface="ヒラギノ角ゴ ProN W4"/>
                <a:sym typeface="ヒラギノ角ゴ ProN W4"/>
              </a:defRPr>
            </a:pPr>
            <a:endParaRPr sz="1500"/>
          </a:p>
        </p:txBody>
      </p:sp>
      <p:sp>
        <p:nvSpPr>
          <p:cNvPr id="21" name="スライド番号"/>
          <p:cNvSpPr txBox="1">
            <a:spLocks noGrp="1"/>
          </p:cNvSpPr>
          <p:nvPr>
            <p:ph type="sldNum" sz="quarter" idx="2"/>
          </p:nvPr>
        </p:nvSpPr>
        <p:spPr>
          <a:xfrm>
            <a:off x="11427431" y="6348706"/>
            <a:ext cx="257116" cy="249640"/>
          </a:xfrm>
          <a:prstGeom prst="rect">
            <a:avLst/>
          </a:prstGeom>
        </p:spPr>
        <p:txBody>
          <a:bodyPr wrap="square"/>
          <a:lstStyle>
            <a:lvl1pPr>
              <a:defRPr>
                <a:solidFill>
                  <a:schemeClr val="tx2"/>
                </a:solidFill>
                <a:latin typeface="Arial" panose="020B0604020202020204" pitchFamily="34" charset="0"/>
                <a:cs typeface="Arial" panose="020B0604020202020204" pitchFamily="34" charset="0"/>
              </a:defRPr>
            </a:lvl1pPr>
          </a:lstStyle>
          <a:p>
            <a:fld id="{27B860AA-A9E0-44F2-B3AA-23837F99C7BE}" type="slidenum">
              <a:rPr kumimoji="1" lang="ja-JP" altLang="en-US" smtClean="0"/>
              <a:t>‹#›</a:t>
            </a:fld>
            <a:endParaRPr kumimoji="1" lang="ja-JP" altLang="en-US"/>
          </a:p>
        </p:txBody>
      </p:sp>
    </p:spTree>
    <p:extLst>
      <p:ext uri="{BB962C8B-B14F-4D97-AF65-F5344CB8AC3E}">
        <p14:creationId xmlns:p14="http://schemas.microsoft.com/office/powerpoint/2010/main" val="365912946"/>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White">
    <p:spTree>
      <p:nvGrpSpPr>
        <p:cNvPr id="1" name=""/>
        <p:cNvGrpSpPr/>
        <p:nvPr/>
      </p:nvGrpSpPr>
      <p:grpSpPr>
        <a:xfrm>
          <a:off x="0" y="0"/>
          <a:ext cx="0" cy="0"/>
          <a:chOff x="0" y="0"/>
          <a:chExt cx="0" cy="0"/>
        </a:xfrm>
      </p:grpSpPr>
      <p:sp>
        <p:nvSpPr>
          <p:cNvPr id="28" name="スライド番号"/>
          <p:cNvSpPr txBox="1">
            <a:spLocks noGrp="1"/>
          </p:cNvSpPr>
          <p:nvPr>
            <p:ph type="sldNum" sz="quarter" idx="2"/>
          </p:nvPr>
        </p:nvSpPr>
        <p:spPr>
          <a:xfrm>
            <a:off x="11430000" y="6352516"/>
            <a:ext cx="257116" cy="249640"/>
          </a:xfrm>
          <a:prstGeom prst="rect">
            <a:avLst/>
          </a:prstGeom>
        </p:spPr>
        <p:txBody>
          <a:bodyPr wrap="square"/>
          <a:lstStyle>
            <a:lvl1pPr>
              <a:defRPr>
                <a:solidFill>
                  <a:schemeClr val="tx2"/>
                </a:solidFill>
                <a:latin typeface="Arial" panose="020B0604020202020204" pitchFamily="34" charset="0"/>
                <a:cs typeface="Arial" panose="020B0604020202020204" pitchFamily="34" charset="0"/>
              </a:defRPr>
            </a:lvl1pPr>
          </a:lstStyle>
          <a:p>
            <a:fld id="{27B860AA-A9E0-44F2-B3AA-23837F99C7BE}" type="slidenum">
              <a:rPr kumimoji="1" lang="ja-JP" altLang="en-US" smtClean="0"/>
              <a:t>‹#›</a:t>
            </a:fld>
            <a:endParaRPr kumimoji="1" lang="ja-JP" altLang="en-US"/>
          </a:p>
        </p:txBody>
      </p:sp>
    </p:spTree>
    <p:extLst>
      <p:ext uri="{BB962C8B-B14F-4D97-AF65-F5344CB8AC3E}">
        <p14:creationId xmlns:p14="http://schemas.microsoft.com/office/powerpoint/2010/main" val="397259046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cSld name="写真">
    <p:bg>
      <p:bgPr>
        <a:solidFill>
          <a:schemeClr val="tx1"/>
        </a:solidFill>
        <a:effectLst/>
      </p:bgPr>
    </p:bg>
    <p:spTree>
      <p:nvGrpSpPr>
        <p:cNvPr id="1" name=""/>
        <p:cNvGrpSpPr/>
        <p:nvPr/>
      </p:nvGrpSpPr>
      <p:grpSpPr>
        <a:xfrm>
          <a:off x="0" y="0"/>
          <a:ext cx="0" cy="0"/>
          <a:chOff x="0" y="0"/>
          <a:chExt cx="0" cy="0"/>
        </a:xfrm>
      </p:grpSpPr>
      <p:sp>
        <p:nvSpPr>
          <p:cNvPr id="36" name="スライド番号"/>
          <p:cNvSpPr txBox="1">
            <a:spLocks noGrp="1"/>
          </p:cNvSpPr>
          <p:nvPr>
            <p:ph type="sldNum" sz="quarter" idx="2"/>
          </p:nvPr>
        </p:nvSpPr>
        <p:spPr>
          <a:xfrm>
            <a:off x="11372181" y="6350000"/>
            <a:ext cx="252846" cy="24964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stStyle>
          <a:p>
            <a:fld id="{27B860AA-A9E0-44F2-B3AA-23837F99C7BE}" type="slidenum">
              <a:rPr kumimoji="1" lang="ja-JP" altLang="en-US" smtClean="0"/>
              <a:t>‹#›</a:t>
            </a:fld>
            <a:endParaRPr kumimoji="1" lang="ja-JP" altLang="en-US"/>
          </a:p>
        </p:txBody>
      </p:sp>
      <p:sp>
        <p:nvSpPr>
          <p:cNvPr id="4" name="コンテンツ プレースホルダー 6">
            <a:extLst>
              <a:ext uri="{FF2B5EF4-FFF2-40B4-BE49-F238E27FC236}">
                <a16:creationId xmlns:a16="http://schemas.microsoft.com/office/drawing/2014/main" id="{86E23BA3-D06A-9F45-99EC-D5A1FCBC7DFF}"/>
              </a:ext>
            </a:extLst>
          </p:cNvPr>
          <p:cNvSpPr>
            <a:spLocks noGrp="1"/>
          </p:cNvSpPr>
          <p:nvPr>
            <p:ph idx="1"/>
          </p:nvPr>
        </p:nvSpPr>
        <p:spPr>
          <a:xfrm>
            <a:off x="0" y="0"/>
            <a:ext cx="12192000" cy="6858000"/>
          </a:xfrm>
        </p:spPr>
        <p:txBody>
          <a:bodyPr/>
          <a:lstStyle/>
          <a:p>
            <a:pPr lvl="0"/>
            <a:r>
              <a:rPr lang="ja-JP" altLang="en-US"/>
              <a:t>マスター テキストの書式設定</a:t>
            </a:r>
          </a:p>
        </p:txBody>
      </p:sp>
    </p:spTree>
    <p:extLst>
      <p:ext uri="{BB962C8B-B14F-4D97-AF65-F5344CB8AC3E}">
        <p14:creationId xmlns:p14="http://schemas.microsoft.com/office/powerpoint/2010/main" val="698143427"/>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cSld name="画像（3点）">
    <p:spTree>
      <p:nvGrpSpPr>
        <p:cNvPr id="1" name=""/>
        <p:cNvGrpSpPr/>
        <p:nvPr/>
      </p:nvGrpSpPr>
      <p:grpSpPr>
        <a:xfrm>
          <a:off x="0" y="0"/>
          <a:ext cx="0" cy="0"/>
          <a:chOff x="0" y="0"/>
          <a:chExt cx="0" cy="0"/>
        </a:xfrm>
      </p:grpSpPr>
      <p:sp>
        <p:nvSpPr>
          <p:cNvPr id="6" name="スライド番号">
            <a:extLst>
              <a:ext uri="{FF2B5EF4-FFF2-40B4-BE49-F238E27FC236}">
                <a16:creationId xmlns:a16="http://schemas.microsoft.com/office/drawing/2014/main" id="{A7DA3E72-4F00-714E-A850-0D44CC69AFB8}"/>
              </a:ext>
            </a:extLst>
          </p:cNvPr>
          <p:cNvSpPr txBox="1">
            <a:spLocks noGrp="1"/>
          </p:cNvSpPr>
          <p:nvPr>
            <p:ph type="sldNum" sz="quarter" idx="2"/>
          </p:nvPr>
        </p:nvSpPr>
        <p:spPr>
          <a:xfrm>
            <a:off x="11372181" y="6350000"/>
            <a:ext cx="252846" cy="24964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stStyle>
          <a:p>
            <a:fld id="{27B860AA-A9E0-44F2-B3AA-23837F99C7BE}" type="slidenum">
              <a:rPr kumimoji="1" lang="ja-JP" altLang="en-US" smtClean="0"/>
              <a:t>‹#›</a:t>
            </a:fld>
            <a:endParaRPr kumimoji="1" lang="ja-JP" altLang="en-US"/>
          </a:p>
        </p:txBody>
      </p:sp>
      <p:sp>
        <p:nvSpPr>
          <p:cNvPr id="7" name="コンテンツ プレースホルダー 6">
            <a:extLst>
              <a:ext uri="{FF2B5EF4-FFF2-40B4-BE49-F238E27FC236}">
                <a16:creationId xmlns:a16="http://schemas.microsoft.com/office/drawing/2014/main" id="{DF8C1FCD-6E89-0643-A7B3-67C18209C3CC}"/>
              </a:ext>
            </a:extLst>
          </p:cNvPr>
          <p:cNvSpPr>
            <a:spLocks noGrp="1"/>
          </p:cNvSpPr>
          <p:nvPr>
            <p:ph idx="1"/>
          </p:nvPr>
        </p:nvSpPr>
        <p:spPr>
          <a:xfrm>
            <a:off x="0" y="0"/>
            <a:ext cx="6096000" cy="6858000"/>
          </a:xfrm>
        </p:spPr>
        <p:txBody>
          <a:bodyPr/>
          <a:lstStyle/>
          <a:p>
            <a:pPr lvl="0"/>
            <a:r>
              <a:rPr lang="ja-JP" altLang="en-US"/>
              <a:t>マスター テキストの書式設定</a:t>
            </a:r>
          </a:p>
        </p:txBody>
      </p:sp>
      <p:sp>
        <p:nvSpPr>
          <p:cNvPr id="8" name="コンテンツ プレースホルダー 6">
            <a:extLst>
              <a:ext uri="{FF2B5EF4-FFF2-40B4-BE49-F238E27FC236}">
                <a16:creationId xmlns:a16="http://schemas.microsoft.com/office/drawing/2014/main" id="{529CA0D6-B9D4-6847-8BC1-A0A9683273DE}"/>
              </a:ext>
            </a:extLst>
          </p:cNvPr>
          <p:cNvSpPr>
            <a:spLocks noGrp="1"/>
          </p:cNvSpPr>
          <p:nvPr>
            <p:ph idx="10"/>
          </p:nvPr>
        </p:nvSpPr>
        <p:spPr>
          <a:xfrm>
            <a:off x="6096000" y="0"/>
            <a:ext cx="6096000" cy="3429000"/>
          </a:xfrm>
        </p:spPr>
        <p:txBody>
          <a:bodyPr/>
          <a:lstStyle/>
          <a:p>
            <a:pPr lvl="0"/>
            <a:r>
              <a:rPr lang="ja-JP" altLang="en-US"/>
              <a:t>マスター テキストの書式設定</a:t>
            </a:r>
          </a:p>
        </p:txBody>
      </p:sp>
      <p:sp>
        <p:nvSpPr>
          <p:cNvPr id="9" name="コンテンツ プレースホルダー 6">
            <a:extLst>
              <a:ext uri="{FF2B5EF4-FFF2-40B4-BE49-F238E27FC236}">
                <a16:creationId xmlns:a16="http://schemas.microsoft.com/office/drawing/2014/main" id="{09F3BC2E-98C5-9548-850B-90D40E514318}"/>
              </a:ext>
            </a:extLst>
          </p:cNvPr>
          <p:cNvSpPr>
            <a:spLocks noGrp="1"/>
          </p:cNvSpPr>
          <p:nvPr>
            <p:ph idx="11"/>
          </p:nvPr>
        </p:nvSpPr>
        <p:spPr>
          <a:xfrm>
            <a:off x="6096000" y="3429000"/>
            <a:ext cx="6096000" cy="3429000"/>
          </a:xfrm>
        </p:spPr>
        <p:txBody>
          <a:bodyPr/>
          <a:lstStyle/>
          <a:p>
            <a:pPr lvl="0"/>
            <a:r>
              <a:rPr lang="ja-JP" altLang="en-US"/>
              <a:t>マスター テキストの書式設定</a:t>
            </a:r>
          </a:p>
        </p:txBody>
      </p:sp>
    </p:spTree>
    <p:extLst>
      <p:ext uri="{BB962C8B-B14F-4D97-AF65-F5344CB8AC3E}">
        <p14:creationId xmlns:p14="http://schemas.microsoft.com/office/powerpoint/2010/main" val="1754255556"/>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EB9902-15A7-296E-205B-3BBFC0CD7DE2}"/>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5CFE5B6-1695-F9AC-73C5-C33D5A679F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3A7C4DDF-6DEB-E83E-E183-246E1708D88C}"/>
              </a:ext>
            </a:extLst>
          </p:cNvPr>
          <p:cNvSpPr>
            <a:spLocks noGrp="1"/>
          </p:cNvSpPr>
          <p:nvPr>
            <p:ph type="dt" sz="half" idx="10"/>
          </p:nvPr>
        </p:nvSpPr>
        <p:spPr/>
        <p:txBody>
          <a:bodyPr/>
          <a:lstStyle/>
          <a:p>
            <a:fld id="{B79BB634-369D-48B5-8CAD-5D35DF7C8714}" type="datetimeFigureOut">
              <a:rPr kumimoji="1" lang="ja-JP" altLang="en-US" smtClean="0"/>
              <a:t>2024/1/8</a:t>
            </a:fld>
            <a:endParaRPr kumimoji="1" lang="ja-JP" altLang="en-US"/>
          </a:p>
        </p:txBody>
      </p:sp>
      <p:sp>
        <p:nvSpPr>
          <p:cNvPr id="5" name="フッター プレースホルダー 4">
            <a:extLst>
              <a:ext uri="{FF2B5EF4-FFF2-40B4-BE49-F238E27FC236}">
                <a16:creationId xmlns:a16="http://schemas.microsoft.com/office/drawing/2014/main" id="{5F30EF0F-5896-D980-3E9B-BA842408708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2919BB2-E296-8B40-2568-6587DC9BA8FF}"/>
              </a:ext>
            </a:extLst>
          </p:cNvPr>
          <p:cNvSpPr>
            <a:spLocks noGrp="1"/>
          </p:cNvSpPr>
          <p:nvPr>
            <p:ph type="sldNum" sz="quarter" idx="12"/>
          </p:nvPr>
        </p:nvSpPr>
        <p:spPr/>
        <p:txBody>
          <a:bodyPr/>
          <a:lstStyle/>
          <a:p>
            <a:fld id="{27B860AA-A9E0-44F2-B3AA-23837F99C7BE}" type="slidenum">
              <a:rPr kumimoji="1" lang="ja-JP" altLang="en-US" smtClean="0"/>
              <a:t>‹#›</a:t>
            </a:fld>
            <a:endParaRPr kumimoji="1" lang="ja-JP" altLang="en-US"/>
          </a:p>
        </p:txBody>
      </p:sp>
    </p:spTree>
    <p:extLst>
      <p:ext uri="{BB962C8B-B14F-4D97-AF65-F5344CB8AC3E}">
        <p14:creationId xmlns:p14="http://schemas.microsoft.com/office/powerpoint/2010/main" val="46019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894079-0B50-FDA7-AD99-D2F2050C22D1}"/>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F23C247-79B2-011C-F02F-7D8F626A37B0}"/>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C99BBA4-E816-1ECD-A475-17F7D2E84F9A}"/>
              </a:ext>
            </a:extLst>
          </p:cNvPr>
          <p:cNvSpPr>
            <a:spLocks noGrp="1"/>
          </p:cNvSpPr>
          <p:nvPr>
            <p:ph type="dt" sz="half" idx="10"/>
          </p:nvPr>
        </p:nvSpPr>
        <p:spPr/>
        <p:txBody>
          <a:bodyPr/>
          <a:lstStyle/>
          <a:p>
            <a:fld id="{B79BB634-369D-48B5-8CAD-5D35DF7C8714}" type="datetimeFigureOut">
              <a:rPr kumimoji="1" lang="ja-JP" altLang="en-US" smtClean="0"/>
              <a:t>2024/1/8</a:t>
            </a:fld>
            <a:endParaRPr kumimoji="1" lang="ja-JP" altLang="en-US"/>
          </a:p>
        </p:txBody>
      </p:sp>
      <p:sp>
        <p:nvSpPr>
          <p:cNvPr id="5" name="フッター プレースホルダー 4">
            <a:extLst>
              <a:ext uri="{FF2B5EF4-FFF2-40B4-BE49-F238E27FC236}">
                <a16:creationId xmlns:a16="http://schemas.microsoft.com/office/drawing/2014/main" id="{9A593580-2573-566C-9140-2A4C5E8E52D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A76CF4E-8DD4-7C36-EF9D-4C0F2CE38BBA}"/>
              </a:ext>
            </a:extLst>
          </p:cNvPr>
          <p:cNvSpPr>
            <a:spLocks noGrp="1"/>
          </p:cNvSpPr>
          <p:nvPr>
            <p:ph type="sldNum" sz="quarter" idx="12"/>
          </p:nvPr>
        </p:nvSpPr>
        <p:spPr/>
        <p:txBody>
          <a:bodyPr/>
          <a:lstStyle/>
          <a:p>
            <a:fld id="{27B860AA-A9E0-44F2-B3AA-23837F99C7BE}" type="slidenum">
              <a:rPr kumimoji="1" lang="ja-JP" altLang="en-US" smtClean="0"/>
              <a:t>‹#›</a:t>
            </a:fld>
            <a:endParaRPr kumimoji="1" lang="ja-JP" altLang="en-US"/>
          </a:p>
        </p:txBody>
      </p:sp>
    </p:spTree>
    <p:extLst>
      <p:ext uri="{BB962C8B-B14F-4D97-AF65-F5344CB8AC3E}">
        <p14:creationId xmlns:p14="http://schemas.microsoft.com/office/powerpoint/2010/main" val="1373662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四角形"/>
          <p:cNvSpPr/>
          <p:nvPr/>
        </p:nvSpPr>
        <p:spPr>
          <a:xfrm>
            <a:off x="0" y="0"/>
            <a:ext cx="12192000" cy="6858000"/>
          </a:xfrm>
          <a:prstGeom prst="rect">
            <a:avLst/>
          </a:prstGeom>
          <a:solidFill>
            <a:schemeClr val="bg1"/>
          </a:solidFill>
          <a:ln w="3175">
            <a:miter lim="400000"/>
          </a:ln>
        </p:spPr>
        <p:txBody>
          <a:bodyPr lIns="23707" tIns="23707" rIns="23707" bIns="23707" anchor="ctr"/>
          <a:lstStyle/>
          <a:p>
            <a:pPr defTabSz="412750">
              <a:defRPr sz="3000">
                <a:solidFill>
                  <a:srgbClr val="FFFFFF"/>
                </a:solidFill>
                <a:latin typeface="ヒラギノ角ゴ ProN W4"/>
                <a:ea typeface="ヒラギノ角ゴ ProN W4"/>
                <a:cs typeface="ヒラギノ角ゴ ProN W4"/>
                <a:sym typeface="ヒラギノ角ゴ ProN W4"/>
              </a:defRPr>
            </a:pPr>
            <a:endParaRPr sz="1500"/>
          </a:p>
        </p:txBody>
      </p:sp>
      <p:sp>
        <p:nvSpPr>
          <p:cNvPr id="3" name="スライド番号"/>
          <p:cNvSpPr txBox="1">
            <a:spLocks noGrp="1"/>
          </p:cNvSpPr>
          <p:nvPr>
            <p:ph type="sldNum" sz="quarter" idx="2"/>
          </p:nvPr>
        </p:nvSpPr>
        <p:spPr>
          <a:xfrm>
            <a:off x="11372181" y="6350000"/>
            <a:ext cx="252846" cy="249640"/>
          </a:xfrm>
          <a:prstGeom prst="rect">
            <a:avLst/>
          </a:prstGeom>
          <a:ln w="3175">
            <a:miter lim="400000"/>
          </a:ln>
        </p:spPr>
        <p:txBody>
          <a:bodyPr wrap="none" lIns="47413" tIns="47413" rIns="47413" bIns="47413">
            <a:spAutoFit/>
          </a:bodyPr>
          <a:lstStyle>
            <a:lvl1pPr algn="r" defTabSz="292100">
              <a:defRPr sz="1000">
                <a:solidFill>
                  <a:schemeClr val="tx2"/>
                </a:solidFill>
                <a:latin typeface="Helvetica"/>
                <a:ea typeface="Helvetica"/>
                <a:cs typeface="Helvetica"/>
                <a:sym typeface="Helvetica"/>
              </a:defRPr>
            </a:lvl1pPr>
          </a:lstStyle>
          <a:p>
            <a:fld id="{27B860AA-A9E0-44F2-B3AA-23837F99C7BE}" type="slidenum">
              <a:rPr kumimoji="1" lang="ja-JP" altLang="en-US" smtClean="0"/>
              <a:t>‹#›</a:t>
            </a:fld>
            <a:endParaRPr kumimoji="1" lang="ja-JP" altLang="en-US"/>
          </a:p>
        </p:txBody>
      </p:sp>
      <p:sp>
        <p:nvSpPr>
          <p:cNvPr id="4" name="スライドのタイトル"/>
          <p:cNvSpPr txBox="1">
            <a:spLocks noGrp="1"/>
          </p:cNvSpPr>
          <p:nvPr>
            <p:ph type="title" hasCustomPrompt="1"/>
          </p:nvPr>
        </p:nvSpPr>
        <p:spPr>
          <a:xfrm>
            <a:off x="969433" y="732367"/>
            <a:ext cx="10253134" cy="669714"/>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7413" tIns="47413" rIns="47413" bIns="47413">
            <a:normAutofit/>
          </a:bodyPr>
          <a:lstStyle/>
          <a:p>
            <a:r>
              <a:rPr dirty="0" err="1"/>
              <a:t>スライドのタイトル</a:t>
            </a:r>
            <a:endParaRPr dirty="0"/>
          </a:p>
        </p:txBody>
      </p:sp>
      <p:sp>
        <p:nvSpPr>
          <p:cNvPr id="5" name="本文レベル1…"/>
          <p:cNvSpPr txBox="1">
            <a:spLocks noGrp="1"/>
          </p:cNvSpPr>
          <p:nvPr>
            <p:ph type="body" idx="1" hasCustomPrompt="1"/>
          </p:nvPr>
        </p:nvSpPr>
        <p:spPr>
          <a:xfrm>
            <a:off x="969433" y="2211236"/>
            <a:ext cx="10253134" cy="385280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7413" tIns="47413" rIns="47413" bIns="47413">
            <a:normAutofit/>
          </a:bodyPr>
          <a:lstStyle/>
          <a:p>
            <a:r>
              <a:rPr dirty="0" err="1"/>
              <a:t>スライドの箇条書きテキスト</a:t>
            </a:r>
            <a:endParaRPr dirty="0"/>
          </a:p>
          <a:p>
            <a:pPr lvl="1"/>
            <a:endParaRPr dirty="0"/>
          </a:p>
          <a:p>
            <a:pPr lvl="2"/>
            <a:endParaRPr dirty="0"/>
          </a:p>
          <a:p>
            <a:pPr lvl="3"/>
            <a:endParaRPr dirty="0"/>
          </a:p>
          <a:p>
            <a:pPr lvl="4"/>
            <a:endParaRPr dirty="0"/>
          </a:p>
        </p:txBody>
      </p:sp>
    </p:spTree>
    <p:extLst>
      <p:ext uri="{BB962C8B-B14F-4D97-AF65-F5344CB8AC3E}">
        <p14:creationId xmlns:p14="http://schemas.microsoft.com/office/powerpoint/2010/main" val="11036805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ransition spd="med"/>
  <p:txStyles>
    <p:titleStyle>
      <a:lvl1pPr marL="0" marR="0" indent="0" algn="l" defTabSz="1219169" rtl="0" eaLnBrk="1" latinLnBrk="0" hangingPunct="1">
        <a:lnSpc>
          <a:spcPct val="100000"/>
        </a:lnSpc>
        <a:spcBef>
          <a:spcPts val="0"/>
        </a:spcBef>
        <a:spcAft>
          <a:spcPts val="0"/>
        </a:spcAft>
        <a:buClrTx/>
        <a:buSzTx/>
        <a:buFontTx/>
        <a:buNone/>
        <a:tabLst/>
        <a:defRPr kumimoji="1" sz="4100" b="1" i="0" u="none" strike="noStrike" cap="none" spc="-82" baseline="0">
          <a:solidFill>
            <a:schemeClr val="tx1"/>
          </a:solidFill>
          <a:uFillTx/>
          <a:latin typeface="游ゴシック" panose="020B0400000000000000" pitchFamily="50" charset="-128"/>
          <a:ea typeface="游ゴシック" panose="020B0400000000000000" pitchFamily="50" charset="-128"/>
          <a:cs typeface="+mn-cs"/>
          <a:sym typeface="ヒラギノ角ゴ ProN W6"/>
        </a:defRPr>
      </a:lvl1pPr>
      <a:lvl2pPr marL="0" marR="0" indent="228600" algn="l" defTabSz="1219169" rtl="0" eaLnBrk="1" latinLnBrk="0" hangingPunct="1">
        <a:lnSpc>
          <a:spcPct val="80000"/>
        </a:lnSpc>
        <a:spcBef>
          <a:spcPts val="0"/>
        </a:spcBef>
        <a:spcAft>
          <a:spcPts val="0"/>
        </a:spcAft>
        <a:buClrTx/>
        <a:buSzTx/>
        <a:buFontTx/>
        <a:buNone/>
        <a:tabLst/>
        <a:defRPr kumimoji="1" sz="4100" b="0" i="0" u="none" strike="noStrike" cap="none" spc="-82" baseline="0">
          <a:solidFill>
            <a:srgbClr val="000000"/>
          </a:solidFill>
          <a:uFillTx/>
          <a:latin typeface="+mn-lt"/>
          <a:ea typeface="+mn-ea"/>
          <a:cs typeface="+mn-cs"/>
          <a:sym typeface="ヒラギノ角ゴ ProN W6"/>
        </a:defRPr>
      </a:lvl2pPr>
      <a:lvl3pPr marL="0" marR="0" indent="457200" algn="l" defTabSz="1219169" rtl="0" eaLnBrk="1" latinLnBrk="0" hangingPunct="1">
        <a:lnSpc>
          <a:spcPct val="80000"/>
        </a:lnSpc>
        <a:spcBef>
          <a:spcPts val="0"/>
        </a:spcBef>
        <a:spcAft>
          <a:spcPts val="0"/>
        </a:spcAft>
        <a:buClrTx/>
        <a:buSzTx/>
        <a:buFontTx/>
        <a:buNone/>
        <a:tabLst/>
        <a:defRPr kumimoji="1" sz="4100" b="0" i="0" u="none" strike="noStrike" cap="none" spc="-82" baseline="0">
          <a:solidFill>
            <a:srgbClr val="000000"/>
          </a:solidFill>
          <a:uFillTx/>
          <a:latin typeface="+mn-lt"/>
          <a:ea typeface="+mn-ea"/>
          <a:cs typeface="+mn-cs"/>
          <a:sym typeface="ヒラギノ角ゴ ProN W6"/>
        </a:defRPr>
      </a:lvl3pPr>
      <a:lvl4pPr marL="0" marR="0" indent="685800" algn="l" defTabSz="1219169" rtl="0" eaLnBrk="1" latinLnBrk="0" hangingPunct="1">
        <a:lnSpc>
          <a:spcPct val="80000"/>
        </a:lnSpc>
        <a:spcBef>
          <a:spcPts val="0"/>
        </a:spcBef>
        <a:spcAft>
          <a:spcPts val="0"/>
        </a:spcAft>
        <a:buClrTx/>
        <a:buSzTx/>
        <a:buFontTx/>
        <a:buNone/>
        <a:tabLst/>
        <a:defRPr kumimoji="1" sz="4100" b="0" i="0" u="none" strike="noStrike" cap="none" spc="-82" baseline="0">
          <a:solidFill>
            <a:srgbClr val="000000"/>
          </a:solidFill>
          <a:uFillTx/>
          <a:latin typeface="+mn-lt"/>
          <a:ea typeface="+mn-ea"/>
          <a:cs typeface="+mn-cs"/>
          <a:sym typeface="ヒラギノ角ゴ ProN W6"/>
        </a:defRPr>
      </a:lvl4pPr>
      <a:lvl5pPr marL="0" marR="0" indent="914400" algn="l" defTabSz="1219169" rtl="0" eaLnBrk="1" latinLnBrk="0" hangingPunct="1">
        <a:lnSpc>
          <a:spcPct val="80000"/>
        </a:lnSpc>
        <a:spcBef>
          <a:spcPts val="0"/>
        </a:spcBef>
        <a:spcAft>
          <a:spcPts val="0"/>
        </a:spcAft>
        <a:buClrTx/>
        <a:buSzTx/>
        <a:buFontTx/>
        <a:buNone/>
        <a:tabLst/>
        <a:defRPr kumimoji="1" sz="4100" b="0" i="0" u="none" strike="noStrike" cap="none" spc="-82" baseline="0">
          <a:solidFill>
            <a:srgbClr val="000000"/>
          </a:solidFill>
          <a:uFillTx/>
          <a:latin typeface="+mn-lt"/>
          <a:ea typeface="+mn-ea"/>
          <a:cs typeface="+mn-cs"/>
          <a:sym typeface="ヒラギノ角ゴ ProN W6"/>
        </a:defRPr>
      </a:lvl5pPr>
      <a:lvl6pPr marL="0" marR="0" indent="1143000" algn="l" defTabSz="1219169" rtl="0" eaLnBrk="1" latinLnBrk="0" hangingPunct="1">
        <a:lnSpc>
          <a:spcPct val="80000"/>
        </a:lnSpc>
        <a:spcBef>
          <a:spcPts val="0"/>
        </a:spcBef>
        <a:spcAft>
          <a:spcPts val="0"/>
        </a:spcAft>
        <a:buClrTx/>
        <a:buSzTx/>
        <a:buFontTx/>
        <a:buNone/>
        <a:tabLst/>
        <a:defRPr kumimoji="1" sz="4100" b="0" i="0" u="none" strike="noStrike" cap="none" spc="-82" baseline="0">
          <a:solidFill>
            <a:srgbClr val="000000"/>
          </a:solidFill>
          <a:uFillTx/>
          <a:latin typeface="+mn-lt"/>
          <a:ea typeface="+mn-ea"/>
          <a:cs typeface="+mn-cs"/>
          <a:sym typeface="ヒラギノ角ゴ ProN W6"/>
        </a:defRPr>
      </a:lvl6pPr>
      <a:lvl7pPr marL="0" marR="0" indent="1371600" algn="l" defTabSz="1219169" rtl="0" eaLnBrk="1" latinLnBrk="0" hangingPunct="1">
        <a:lnSpc>
          <a:spcPct val="80000"/>
        </a:lnSpc>
        <a:spcBef>
          <a:spcPts val="0"/>
        </a:spcBef>
        <a:spcAft>
          <a:spcPts val="0"/>
        </a:spcAft>
        <a:buClrTx/>
        <a:buSzTx/>
        <a:buFontTx/>
        <a:buNone/>
        <a:tabLst/>
        <a:defRPr kumimoji="1" sz="4100" b="0" i="0" u="none" strike="noStrike" cap="none" spc="-82" baseline="0">
          <a:solidFill>
            <a:srgbClr val="000000"/>
          </a:solidFill>
          <a:uFillTx/>
          <a:latin typeface="+mn-lt"/>
          <a:ea typeface="+mn-ea"/>
          <a:cs typeface="+mn-cs"/>
          <a:sym typeface="ヒラギノ角ゴ ProN W6"/>
        </a:defRPr>
      </a:lvl7pPr>
      <a:lvl8pPr marL="0" marR="0" indent="1600200" algn="l" defTabSz="1219169" rtl="0" eaLnBrk="1" latinLnBrk="0" hangingPunct="1">
        <a:lnSpc>
          <a:spcPct val="80000"/>
        </a:lnSpc>
        <a:spcBef>
          <a:spcPts val="0"/>
        </a:spcBef>
        <a:spcAft>
          <a:spcPts val="0"/>
        </a:spcAft>
        <a:buClrTx/>
        <a:buSzTx/>
        <a:buFontTx/>
        <a:buNone/>
        <a:tabLst/>
        <a:defRPr kumimoji="1" sz="4100" b="0" i="0" u="none" strike="noStrike" cap="none" spc="-82" baseline="0">
          <a:solidFill>
            <a:srgbClr val="000000"/>
          </a:solidFill>
          <a:uFillTx/>
          <a:latin typeface="+mn-lt"/>
          <a:ea typeface="+mn-ea"/>
          <a:cs typeface="+mn-cs"/>
          <a:sym typeface="ヒラギノ角ゴ ProN W6"/>
        </a:defRPr>
      </a:lvl8pPr>
      <a:lvl9pPr marL="0" marR="0" indent="1828800" algn="l" defTabSz="1219169" rtl="0" eaLnBrk="1" latinLnBrk="0" hangingPunct="1">
        <a:lnSpc>
          <a:spcPct val="80000"/>
        </a:lnSpc>
        <a:spcBef>
          <a:spcPts val="0"/>
        </a:spcBef>
        <a:spcAft>
          <a:spcPts val="0"/>
        </a:spcAft>
        <a:buClrTx/>
        <a:buSzTx/>
        <a:buFontTx/>
        <a:buNone/>
        <a:tabLst/>
        <a:defRPr kumimoji="1" sz="4100" b="0" i="0" u="none" strike="noStrike" cap="none" spc="-82" baseline="0">
          <a:solidFill>
            <a:srgbClr val="000000"/>
          </a:solidFill>
          <a:uFillTx/>
          <a:latin typeface="+mn-lt"/>
          <a:ea typeface="+mn-ea"/>
          <a:cs typeface="+mn-cs"/>
          <a:sym typeface="ヒラギノ角ゴ ProN W6"/>
        </a:defRPr>
      </a:lvl9pPr>
    </p:titleStyle>
    <p:bodyStyle>
      <a:lvl1pPr marL="304800" marR="0" indent="-304800" algn="l" defTabSz="1219169" rtl="0" eaLnBrk="1" latinLnBrk="0" hangingPunct="1">
        <a:lnSpc>
          <a:spcPct val="90000"/>
        </a:lnSpc>
        <a:spcBef>
          <a:spcPts val="2250"/>
        </a:spcBef>
        <a:spcAft>
          <a:spcPts val="0"/>
        </a:spcAft>
        <a:buClrTx/>
        <a:buSzPct val="123000"/>
        <a:buFontTx/>
        <a:buChar char="•"/>
        <a:tabLst/>
        <a:defRPr kumimoji="1" sz="2500" b="1" i="0" u="none" strike="noStrike" cap="none" spc="0" baseline="0">
          <a:solidFill>
            <a:schemeClr val="tx1"/>
          </a:solidFill>
          <a:uFillTx/>
          <a:latin typeface="游ゴシック" panose="020B0400000000000000" pitchFamily="50" charset="-128"/>
          <a:ea typeface="游ゴシック" panose="020B0400000000000000" pitchFamily="50" charset="-128"/>
          <a:cs typeface="游ゴシック" panose="020B0400000000000000" pitchFamily="50" charset="-128"/>
          <a:sym typeface="ヒラギノ角ゴ ProN W3"/>
        </a:defRPr>
      </a:lvl1pPr>
      <a:lvl2pPr marL="609600" marR="0" indent="-304800" algn="l" defTabSz="1219169" rtl="0" eaLnBrk="1" latinLnBrk="0" hangingPunct="1">
        <a:lnSpc>
          <a:spcPct val="90000"/>
        </a:lnSpc>
        <a:spcBef>
          <a:spcPts val="2250"/>
        </a:spcBef>
        <a:spcAft>
          <a:spcPts val="0"/>
        </a:spcAft>
        <a:buClrTx/>
        <a:buSzPct val="123000"/>
        <a:buFontTx/>
        <a:buChar char="•"/>
        <a:tabLst/>
        <a:defRPr kumimoji="1" sz="2400" b="0" i="0" u="none" strike="noStrike" cap="none" spc="0" baseline="0">
          <a:solidFill>
            <a:schemeClr val="tx1"/>
          </a:solidFill>
          <a:uFillTx/>
          <a:latin typeface="ヒラギノ角ゴ ProN W3"/>
          <a:ea typeface="ヒラギノ角ゴ ProN W3"/>
          <a:cs typeface="ヒラギノ角ゴ ProN W3"/>
          <a:sym typeface="ヒラギノ角ゴ ProN W3"/>
        </a:defRPr>
      </a:lvl2pPr>
      <a:lvl3pPr marL="914400" marR="0" indent="-304800" algn="l" defTabSz="1219169" rtl="0" eaLnBrk="1" latinLnBrk="0" hangingPunct="1">
        <a:lnSpc>
          <a:spcPct val="90000"/>
        </a:lnSpc>
        <a:spcBef>
          <a:spcPts val="2250"/>
        </a:spcBef>
        <a:spcAft>
          <a:spcPts val="0"/>
        </a:spcAft>
        <a:buClrTx/>
        <a:buSzPct val="123000"/>
        <a:buFontTx/>
        <a:buChar char="•"/>
        <a:tabLst/>
        <a:defRPr kumimoji="1" sz="2400" b="0" i="0" u="none" strike="noStrike" cap="none" spc="0" baseline="0">
          <a:solidFill>
            <a:schemeClr val="tx1"/>
          </a:solidFill>
          <a:uFillTx/>
          <a:latin typeface="ヒラギノ角ゴ ProN W3"/>
          <a:ea typeface="ヒラギノ角ゴ ProN W3"/>
          <a:cs typeface="ヒラギノ角ゴ ProN W3"/>
          <a:sym typeface="ヒラギノ角ゴ ProN W3"/>
        </a:defRPr>
      </a:lvl3pPr>
      <a:lvl4pPr marL="1219200" marR="0" indent="-304800" algn="l" defTabSz="1219169" rtl="0" eaLnBrk="1" latinLnBrk="0" hangingPunct="1">
        <a:lnSpc>
          <a:spcPct val="90000"/>
        </a:lnSpc>
        <a:spcBef>
          <a:spcPts val="2250"/>
        </a:spcBef>
        <a:spcAft>
          <a:spcPts val="0"/>
        </a:spcAft>
        <a:buClrTx/>
        <a:buSzPct val="123000"/>
        <a:buFontTx/>
        <a:buChar char="•"/>
        <a:tabLst/>
        <a:defRPr kumimoji="1" sz="2400" b="0" i="0" u="none" strike="noStrike" cap="none" spc="0" baseline="0">
          <a:solidFill>
            <a:schemeClr val="tx1"/>
          </a:solidFill>
          <a:uFillTx/>
          <a:latin typeface="ヒラギノ角ゴ ProN W3"/>
          <a:ea typeface="ヒラギノ角ゴ ProN W3"/>
          <a:cs typeface="ヒラギノ角ゴ ProN W3"/>
          <a:sym typeface="ヒラギノ角ゴ ProN W3"/>
        </a:defRPr>
      </a:lvl4pPr>
      <a:lvl5pPr marL="1524000" marR="0" indent="-304800" algn="l" defTabSz="1219169" rtl="0" eaLnBrk="1" latinLnBrk="0" hangingPunct="1">
        <a:lnSpc>
          <a:spcPct val="90000"/>
        </a:lnSpc>
        <a:spcBef>
          <a:spcPts val="2250"/>
        </a:spcBef>
        <a:spcAft>
          <a:spcPts val="0"/>
        </a:spcAft>
        <a:buClrTx/>
        <a:buSzPct val="123000"/>
        <a:buFontTx/>
        <a:buChar char="•"/>
        <a:tabLst/>
        <a:defRPr kumimoji="1" sz="2400" b="0" i="0" u="none" strike="noStrike" cap="none" spc="0" baseline="0">
          <a:solidFill>
            <a:schemeClr val="tx1"/>
          </a:solidFill>
          <a:uFillTx/>
          <a:latin typeface="ヒラギノ角ゴ ProN W3"/>
          <a:ea typeface="ヒラギノ角ゴ ProN W3"/>
          <a:cs typeface="ヒラギノ角ゴ ProN W3"/>
          <a:sym typeface="ヒラギノ角ゴ ProN W3"/>
        </a:defRPr>
      </a:lvl5pPr>
      <a:lvl6pPr marL="1828800" marR="0" indent="-304800" algn="l" defTabSz="1219169" rtl="0" eaLnBrk="1" latinLnBrk="0" hangingPunct="1">
        <a:lnSpc>
          <a:spcPct val="90000"/>
        </a:lnSpc>
        <a:spcBef>
          <a:spcPts val="2250"/>
        </a:spcBef>
        <a:spcAft>
          <a:spcPts val="0"/>
        </a:spcAft>
        <a:buClrTx/>
        <a:buSzPct val="123000"/>
        <a:buFontTx/>
        <a:buChar char="•"/>
        <a:tabLst/>
        <a:defRPr kumimoji="1" sz="2400" b="0" i="0" u="none" strike="noStrike" cap="none" spc="0" baseline="0">
          <a:solidFill>
            <a:srgbClr val="000000"/>
          </a:solidFill>
          <a:uFillTx/>
          <a:latin typeface="ヒラギノ角ゴ ProN W3"/>
          <a:ea typeface="ヒラギノ角ゴ ProN W3"/>
          <a:cs typeface="ヒラギノ角ゴ ProN W3"/>
          <a:sym typeface="ヒラギノ角ゴ ProN W3"/>
        </a:defRPr>
      </a:lvl6pPr>
      <a:lvl7pPr marL="2133600" marR="0" indent="-304800" algn="l" defTabSz="1219169" rtl="0" eaLnBrk="1" latinLnBrk="0" hangingPunct="1">
        <a:lnSpc>
          <a:spcPct val="90000"/>
        </a:lnSpc>
        <a:spcBef>
          <a:spcPts val="2250"/>
        </a:spcBef>
        <a:spcAft>
          <a:spcPts val="0"/>
        </a:spcAft>
        <a:buClrTx/>
        <a:buSzPct val="123000"/>
        <a:buFontTx/>
        <a:buChar char="•"/>
        <a:tabLst/>
        <a:defRPr kumimoji="1" sz="2400" b="0" i="0" u="none" strike="noStrike" cap="none" spc="0" baseline="0">
          <a:solidFill>
            <a:srgbClr val="000000"/>
          </a:solidFill>
          <a:uFillTx/>
          <a:latin typeface="ヒラギノ角ゴ ProN W3"/>
          <a:ea typeface="ヒラギノ角ゴ ProN W3"/>
          <a:cs typeface="ヒラギノ角ゴ ProN W3"/>
          <a:sym typeface="ヒラギノ角ゴ ProN W3"/>
        </a:defRPr>
      </a:lvl7pPr>
      <a:lvl8pPr marL="2438400" marR="0" indent="-304800" algn="l" defTabSz="1219169" rtl="0" eaLnBrk="1" latinLnBrk="0" hangingPunct="1">
        <a:lnSpc>
          <a:spcPct val="90000"/>
        </a:lnSpc>
        <a:spcBef>
          <a:spcPts val="2250"/>
        </a:spcBef>
        <a:spcAft>
          <a:spcPts val="0"/>
        </a:spcAft>
        <a:buClrTx/>
        <a:buSzPct val="123000"/>
        <a:buFontTx/>
        <a:buChar char="•"/>
        <a:tabLst/>
        <a:defRPr kumimoji="1" sz="2400" b="0" i="0" u="none" strike="noStrike" cap="none" spc="0" baseline="0">
          <a:solidFill>
            <a:srgbClr val="000000"/>
          </a:solidFill>
          <a:uFillTx/>
          <a:latin typeface="ヒラギノ角ゴ ProN W3"/>
          <a:ea typeface="ヒラギノ角ゴ ProN W3"/>
          <a:cs typeface="ヒラギノ角ゴ ProN W3"/>
          <a:sym typeface="ヒラギノ角ゴ ProN W3"/>
        </a:defRPr>
      </a:lvl8pPr>
      <a:lvl9pPr marL="2743200" marR="0" indent="-304800" algn="l" defTabSz="1219169" rtl="0" eaLnBrk="1" latinLnBrk="0" hangingPunct="1">
        <a:lnSpc>
          <a:spcPct val="90000"/>
        </a:lnSpc>
        <a:spcBef>
          <a:spcPts val="2250"/>
        </a:spcBef>
        <a:spcAft>
          <a:spcPts val="0"/>
        </a:spcAft>
        <a:buClrTx/>
        <a:buSzPct val="123000"/>
        <a:buFontTx/>
        <a:buChar char="•"/>
        <a:tabLst/>
        <a:defRPr kumimoji="1" sz="2400" b="0" i="0" u="none" strike="noStrike" cap="none" spc="0" baseline="0">
          <a:solidFill>
            <a:srgbClr val="000000"/>
          </a:solidFill>
          <a:uFillTx/>
          <a:latin typeface="ヒラギノ角ゴ ProN W3"/>
          <a:ea typeface="ヒラギノ角ゴ ProN W3"/>
          <a:cs typeface="ヒラギノ角ゴ ProN W3"/>
          <a:sym typeface="ヒラギノ角ゴ ProN W3"/>
        </a:defRPr>
      </a:lvl9pPr>
    </p:bodyStyle>
    <p:otherStyle>
      <a:lvl1pPr marL="0" marR="0" indent="0" algn="r" defTabSz="292100" eaLnBrk="1" latinLnBrk="0" hangingPunct="1">
        <a:lnSpc>
          <a:spcPct val="100000"/>
        </a:lnSpc>
        <a:spcBef>
          <a:spcPts val="0"/>
        </a:spcBef>
        <a:spcAft>
          <a:spcPts val="0"/>
        </a:spcAft>
        <a:buClrTx/>
        <a:buSzTx/>
        <a:buFontTx/>
        <a:buNone/>
        <a:tabLst/>
        <a:defRPr kumimoji="1" sz="1000" b="0" i="0" u="none" strike="noStrike" cap="none" spc="0" baseline="0">
          <a:solidFill>
            <a:schemeClr val="tx1"/>
          </a:solidFill>
          <a:uFillTx/>
          <a:latin typeface="+mn-lt"/>
          <a:ea typeface="+mn-ea"/>
          <a:cs typeface="+mn-cs"/>
          <a:sym typeface="Helvetica"/>
        </a:defRPr>
      </a:lvl1pPr>
      <a:lvl2pPr marL="0" marR="0" indent="228600" algn="r" defTabSz="292100" eaLnBrk="1" latinLnBrk="0" hangingPunct="1">
        <a:lnSpc>
          <a:spcPct val="100000"/>
        </a:lnSpc>
        <a:spcBef>
          <a:spcPts val="0"/>
        </a:spcBef>
        <a:spcAft>
          <a:spcPts val="0"/>
        </a:spcAft>
        <a:buClrTx/>
        <a:buSzTx/>
        <a:buFontTx/>
        <a:buNone/>
        <a:tabLst/>
        <a:defRPr kumimoji="1" sz="1000" b="0" i="0" u="none" strike="noStrike" cap="none" spc="0" baseline="0">
          <a:solidFill>
            <a:schemeClr val="tx1"/>
          </a:solidFill>
          <a:uFillTx/>
          <a:latin typeface="+mn-lt"/>
          <a:ea typeface="+mn-ea"/>
          <a:cs typeface="+mn-cs"/>
          <a:sym typeface="Helvetica"/>
        </a:defRPr>
      </a:lvl2pPr>
      <a:lvl3pPr marL="0" marR="0" indent="457200" algn="r" defTabSz="292100" eaLnBrk="1" latinLnBrk="0" hangingPunct="1">
        <a:lnSpc>
          <a:spcPct val="100000"/>
        </a:lnSpc>
        <a:spcBef>
          <a:spcPts val="0"/>
        </a:spcBef>
        <a:spcAft>
          <a:spcPts val="0"/>
        </a:spcAft>
        <a:buClrTx/>
        <a:buSzTx/>
        <a:buFontTx/>
        <a:buNone/>
        <a:tabLst/>
        <a:defRPr kumimoji="1" sz="1000" b="0" i="0" u="none" strike="noStrike" cap="none" spc="0" baseline="0">
          <a:solidFill>
            <a:schemeClr val="tx1"/>
          </a:solidFill>
          <a:uFillTx/>
          <a:latin typeface="+mn-lt"/>
          <a:ea typeface="+mn-ea"/>
          <a:cs typeface="+mn-cs"/>
          <a:sym typeface="Helvetica"/>
        </a:defRPr>
      </a:lvl3pPr>
      <a:lvl4pPr marL="0" marR="0" indent="685800" algn="r" defTabSz="292100" eaLnBrk="1" latinLnBrk="0" hangingPunct="1">
        <a:lnSpc>
          <a:spcPct val="100000"/>
        </a:lnSpc>
        <a:spcBef>
          <a:spcPts val="0"/>
        </a:spcBef>
        <a:spcAft>
          <a:spcPts val="0"/>
        </a:spcAft>
        <a:buClrTx/>
        <a:buSzTx/>
        <a:buFontTx/>
        <a:buNone/>
        <a:tabLst/>
        <a:defRPr kumimoji="1" sz="1000" b="0" i="0" u="none" strike="noStrike" cap="none" spc="0" baseline="0">
          <a:solidFill>
            <a:schemeClr val="tx1"/>
          </a:solidFill>
          <a:uFillTx/>
          <a:latin typeface="+mn-lt"/>
          <a:ea typeface="+mn-ea"/>
          <a:cs typeface="+mn-cs"/>
          <a:sym typeface="Helvetica"/>
        </a:defRPr>
      </a:lvl4pPr>
      <a:lvl5pPr marL="0" marR="0" indent="914400" algn="r" defTabSz="292100" eaLnBrk="1" latinLnBrk="0" hangingPunct="1">
        <a:lnSpc>
          <a:spcPct val="100000"/>
        </a:lnSpc>
        <a:spcBef>
          <a:spcPts val="0"/>
        </a:spcBef>
        <a:spcAft>
          <a:spcPts val="0"/>
        </a:spcAft>
        <a:buClrTx/>
        <a:buSzTx/>
        <a:buFontTx/>
        <a:buNone/>
        <a:tabLst/>
        <a:defRPr kumimoji="1" sz="1000" b="0" i="0" u="none" strike="noStrike" cap="none" spc="0" baseline="0">
          <a:solidFill>
            <a:schemeClr val="tx1"/>
          </a:solidFill>
          <a:uFillTx/>
          <a:latin typeface="+mn-lt"/>
          <a:ea typeface="+mn-ea"/>
          <a:cs typeface="+mn-cs"/>
          <a:sym typeface="Helvetica"/>
        </a:defRPr>
      </a:lvl5pPr>
      <a:lvl6pPr marL="0" marR="0" indent="1143000" algn="r" defTabSz="292100" eaLnBrk="1" latinLnBrk="0" hangingPunct="1">
        <a:lnSpc>
          <a:spcPct val="100000"/>
        </a:lnSpc>
        <a:spcBef>
          <a:spcPts val="0"/>
        </a:spcBef>
        <a:spcAft>
          <a:spcPts val="0"/>
        </a:spcAft>
        <a:buClrTx/>
        <a:buSzTx/>
        <a:buFontTx/>
        <a:buNone/>
        <a:tabLst/>
        <a:defRPr kumimoji="1" sz="1000" b="0" i="0" u="none" strike="noStrike" cap="none" spc="0" baseline="0">
          <a:solidFill>
            <a:schemeClr val="tx1"/>
          </a:solidFill>
          <a:uFillTx/>
          <a:latin typeface="+mn-lt"/>
          <a:ea typeface="+mn-ea"/>
          <a:cs typeface="+mn-cs"/>
          <a:sym typeface="Helvetica"/>
        </a:defRPr>
      </a:lvl6pPr>
      <a:lvl7pPr marL="0" marR="0" indent="1371600" algn="r" defTabSz="292100" eaLnBrk="1" latinLnBrk="0" hangingPunct="1">
        <a:lnSpc>
          <a:spcPct val="100000"/>
        </a:lnSpc>
        <a:spcBef>
          <a:spcPts val="0"/>
        </a:spcBef>
        <a:spcAft>
          <a:spcPts val="0"/>
        </a:spcAft>
        <a:buClrTx/>
        <a:buSzTx/>
        <a:buFontTx/>
        <a:buNone/>
        <a:tabLst/>
        <a:defRPr kumimoji="1" sz="1000" b="0" i="0" u="none" strike="noStrike" cap="none" spc="0" baseline="0">
          <a:solidFill>
            <a:schemeClr val="tx1"/>
          </a:solidFill>
          <a:uFillTx/>
          <a:latin typeface="+mn-lt"/>
          <a:ea typeface="+mn-ea"/>
          <a:cs typeface="+mn-cs"/>
          <a:sym typeface="Helvetica"/>
        </a:defRPr>
      </a:lvl7pPr>
      <a:lvl8pPr marL="0" marR="0" indent="1600200" algn="r" defTabSz="292100" eaLnBrk="1" latinLnBrk="0" hangingPunct="1">
        <a:lnSpc>
          <a:spcPct val="100000"/>
        </a:lnSpc>
        <a:spcBef>
          <a:spcPts val="0"/>
        </a:spcBef>
        <a:spcAft>
          <a:spcPts val="0"/>
        </a:spcAft>
        <a:buClrTx/>
        <a:buSzTx/>
        <a:buFontTx/>
        <a:buNone/>
        <a:tabLst/>
        <a:defRPr kumimoji="1" sz="1000" b="0" i="0" u="none" strike="noStrike" cap="none" spc="0" baseline="0">
          <a:solidFill>
            <a:schemeClr val="tx1"/>
          </a:solidFill>
          <a:uFillTx/>
          <a:latin typeface="+mn-lt"/>
          <a:ea typeface="+mn-ea"/>
          <a:cs typeface="+mn-cs"/>
          <a:sym typeface="Helvetica"/>
        </a:defRPr>
      </a:lvl8pPr>
      <a:lvl9pPr marL="0" marR="0" indent="1828800" algn="r" defTabSz="292100" eaLnBrk="1" latinLnBrk="0" hangingPunct="1">
        <a:lnSpc>
          <a:spcPct val="100000"/>
        </a:lnSpc>
        <a:spcBef>
          <a:spcPts val="0"/>
        </a:spcBef>
        <a:spcAft>
          <a:spcPts val="0"/>
        </a:spcAft>
        <a:buClrTx/>
        <a:buSzTx/>
        <a:buFontTx/>
        <a:buNone/>
        <a:tabLst/>
        <a:defRPr kumimoji="1" sz="1000" b="0"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jp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sugorokuya.jp/p/gobblet-gobbler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jpg"/><Relationship Id="rId2" Type="http://schemas.openxmlformats.org/officeDocument/2006/relationships/slide" Target="slide22.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slide" Target="slide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8989B5-43E8-ED2E-DE89-2CBCD9509E3D}"/>
              </a:ext>
            </a:extLst>
          </p:cNvPr>
          <p:cNvSpPr>
            <a:spLocks noGrp="1"/>
          </p:cNvSpPr>
          <p:nvPr>
            <p:ph type="ctrTitle"/>
          </p:nvPr>
        </p:nvSpPr>
        <p:spPr>
          <a:xfrm>
            <a:off x="1524000" y="1751755"/>
            <a:ext cx="9144000" cy="2387600"/>
          </a:xfrm>
        </p:spPr>
        <p:txBody>
          <a:bodyPr/>
          <a:lstStyle/>
          <a:p>
            <a:r>
              <a:rPr lang="en-US" altLang="ja-JP" dirty="0"/>
              <a:t> HelloWorld(</a:t>
            </a:r>
            <a:r>
              <a:rPr lang="ja-JP" altLang="en-US" dirty="0"/>
              <a:t>仮名</a:t>
            </a:r>
            <a:r>
              <a:rPr lang="en-US" altLang="ja-JP" dirty="0"/>
              <a:t>)</a:t>
            </a:r>
            <a:br>
              <a:rPr lang="en-US" altLang="ja-JP" dirty="0"/>
            </a:br>
            <a:r>
              <a:rPr lang="ja-JP" altLang="en-US" dirty="0"/>
              <a:t>制作概要</a:t>
            </a:r>
            <a:endParaRPr kumimoji="1" lang="ja-JP" altLang="en-US" dirty="0"/>
          </a:p>
        </p:txBody>
      </p:sp>
      <p:sp>
        <p:nvSpPr>
          <p:cNvPr id="4" name="吹き出し: 四角形 3">
            <a:extLst>
              <a:ext uri="{FF2B5EF4-FFF2-40B4-BE49-F238E27FC236}">
                <a16:creationId xmlns:a16="http://schemas.microsoft.com/office/drawing/2014/main" id="{2F4B7DC1-BEDA-2E5A-AB29-9FB8AC231F95}"/>
              </a:ext>
            </a:extLst>
          </p:cNvPr>
          <p:cNvSpPr/>
          <p:nvPr/>
        </p:nvSpPr>
        <p:spPr>
          <a:xfrm>
            <a:off x="7647362" y="570564"/>
            <a:ext cx="4028141" cy="280418"/>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endParaRPr>
          </a:p>
        </p:txBody>
      </p:sp>
    </p:spTree>
    <p:extLst>
      <p:ext uri="{BB962C8B-B14F-4D97-AF65-F5344CB8AC3E}">
        <p14:creationId xmlns:p14="http://schemas.microsoft.com/office/powerpoint/2010/main" val="2015908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8989B5-43E8-ED2E-DE89-2CBCD9509E3D}"/>
              </a:ext>
            </a:extLst>
          </p:cNvPr>
          <p:cNvSpPr>
            <a:spLocks noGrp="1"/>
          </p:cNvSpPr>
          <p:nvPr>
            <p:ph type="ctrTitle" idx="4294967295"/>
          </p:nvPr>
        </p:nvSpPr>
        <p:spPr>
          <a:xfrm>
            <a:off x="1524000" y="2928143"/>
            <a:ext cx="9144000" cy="1001713"/>
          </a:xfrm>
        </p:spPr>
        <p:txBody>
          <a:bodyPr>
            <a:normAutofit fontScale="90000"/>
          </a:bodyPr>
          <a:lstStyle/>
          <a:p>
            <a:pPr algn="ctr"/>
            <a:r>
              <a:rPr lang="en-US" altLang="ja-JP" dirty="0"/>
              <a:t> </a:t>
            </a:r>
            <a:r>
              <a:rPr lang="ja-JP" altLang="en-US" sz="6700" dirty="0"/>
              <a:t>ゲームシステム</a:t>
            </a:r>
            <a:endParaRPr kumimoji="1" lang="ja-JP" altLang="en-US" dirty="0"/>
          </a:p>
        </p:txBody>
      </p:sp>
      <p:sp>
        <p:nvSpPr>
          <p:cNvPr id="4" name="吹き出し: 四角形 3">
            <a:extLst>
              <a:ext uri="{FF2B5EF4-FFF2-40B4-BE49-F238E27FC236}">
                <a16:creationId xmlns:a16="http://schemas.microsoft.com/office/drawing/2014/main" id="{2F4B7DC1-BEDA-2E5A-AB29-9FB8AC231F95}"/>
              </a:ext>
            </a:extLst>
          </p:cNvPr>
          <p:cNvSpPr/>
          <p:nvPr/>
        </p:nvSpPr>
        <p:spPr>
          <a:xfrm>
            <a:off x="7647362" y="570564"/>
            <a:ext cx="4028141" cy="280418"/>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ja-JP" altLang="en-US" sz="1200" dirty="0">
                <a:solidFill>
                  <a:schemeClr val="tx1"/>
                </a:solidFill>
                <a:latin typeface="ヒラギノ角ゴ ProN W4"/>
                <a:ea typeface="ヒラギノ角ゴ ProN W4"/>
                <a:cs typeface="ヒラギノ角ゴ ProN W4"/>
                <a:sym typeface="ヒラギノ角ゴ ProN W4"/>
              </a:rPr>
              <a:t>次にゲームシステムの説明です。</a:t>
            </a:r>
            <a:endParaRPr lang="en-US" altLang="ja-JP" sz="1200" dirty="0">
              <a:solidFill>
                <a:schemeClr val="tx1"/>
              </a:solidFill>
              <a:latin typeface="ヒラギノ角ゴ ProN W4"/>
              <a:ea typeface="ヒラギノ角ゴ ProN W4"/>
              <a:cs typeface="ヒラギノ角ゴ ProN W4"/>
              <a:sym typeface="ヒラギノ角ゴ ProN W4"/>
            </a:endParaRPr>
          </a:p>
        </p:txBody>
      </p:sp>
    </p:spTree>
    <p:extLst>
      <p:ext uri="{BB962C8B-B14F-4D97-AF65-F5344CB8AC3E}">
        <p14:creationId xmlns:p14="http://schemas.microsoft.com/office/powerpoint/2010/main" val="160898870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2D2370-4D99-2D14-7BD3-99B90E31D60C}"/>
              </a:ext>
            </a:extLst>
          </p:cNvPr>
          <p:cNvSpPr>
            <a:spLocks noGrp="1"/>
          </p:cNvSpPr>
          <p:nvPr>
            <p:ph type="title" idx="4294967295"/>
          </p:nvPr>
        </p:nvSpPr>
        <p:spPr>
          <a:xfrm>
            <a:off x="353507" y="203377"/>
            <a:ext cx="3986213" cy="669925"/>
          </a:xfrm>
        </p:spPr>
        <p:txBody>
          <a:bodyPr>
            <a:normAutofit fontScale="90000"/>
          </a:bodyPr>
          <a:lstStyle/>
          <a:p>
            <a:r>
              <a:rPr kumimoji="1" lang="ja-JP" altLang="en-US" dirty="0"/>
              <a:t>ゲーム</a:t>
            </a:r>
            <a:r>
              <a:rPr lang="ja-JP" altLang="en-US" dirty="0"/>
              <a:t>システム</a:t>
            </a:r>
            <a:endParaRPr kumimoji="1" lang="ja-JP" altLang="en-US" dirty="0"/>
          </a:p>
        </p:txBody>
      </p:sp>
      <p:sp>
        <p:nvSpPr>
          <p:cNvPr id="6" name="テキスト ボックス 5">
            <a:extLst>
              <a:ext uri="{FF2B5EF4-FFF2-40B4-BE49-F238E27FC236}">
                <a16:creationId xmlns:a16="http://schemas.microsoft.com/office/drawing/2014/main" id="{51EC1B19-B9E3-7EA5-5457-F24AA92AC8A1}"/>
              </a:ext>
            </a:extLst>
          </p:cNvPr>
          <p:cNvSpPr txBox="1"/>
          <p:nvPr/>
        </p:nvSpPr>
        <p:spPr>
          <a:xfrm>
            <a:off x="353507" y="717914"/>
            <a:ext cx="5308271" cy="40352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ja-JP" altLang="en-US" sz="2000" dirty="0"/>
              <a:t>作成中システム概要</a:t>
            </a:r>
            <a:endParaRPr kumimoji="0" lang="ja-JP" altLang="en-US" sz="20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endParaRPr>
          </a:p>
        </p:txBody>
      </p:sp>
      <p:sp>
        <p:nvSpPr>
          <p:cNvPr id="11" name="吹き出し: 四角形 10">
            <a:extLst>
              <a:ext uri="{FF2B5EF4-FFF2-40B4-BE49-F238E27FC236}">
                <a16:creationId xmlns:a16="http://schemas.microsoft.com/office/drawing/2014/main" id="{31DF1CB0-ACE8-3A27-991B-E7F212DB3910}"/>
              </a:ext>
            </a:extLst>
          </p:cNvPr>
          <p:cNvSpPr/>
          <p:nvPr/>
        </p:nvSpPr>
        <p:spPr>
          <a:xfrm>
            <a:off x="7479245" y="135024"/>
            <a:ext cx="4028141" cy="280418"/>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ja-JP" altLang="en-US" sz="1200" dirty="0">
                <a:solidFill>
                  <a:schemeClr val="tx1"/>
                </a:solidFill>
                <a:latin typeface="ヒラギノ角ゴ ProN W4"/>
                <a:ea typeface="ヒラギノ角ゴ ProN W4"/>
                <a:cs typeface="ヒラギノ角ゴ ProN W4"/>
                <a:sym typeface="ヒラギノ角ゴ ProN W4"/>
              </a:rPr>
              <a:t>作成中ゲームシステムの説明です。</a:t>
            </a:r>
            <a:endPar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endParaRPr>
          </a:p>
        </p:txBody>
      </p:sp>
      <p:sp>
        <p:nvSpPr>
          <p:cNvPr id="18" name="吹き出し: 四角形 17">
            <a:extLst>
              <a:ext uri="{FF2B5EF4-FFF2-40B4-BE49-F238E27FC236}">
                <a16:creationId xmlns:a16="http://schemas.microsoft.com/office/drawing/2014/main" id="{C3242B4C-804A-9290-1403-567E115538D0}"/>
              </a:ext>
            </a:extLst>
          </p:cNvPr>
          <p:cNvSpPr/>
          <p:nvPr/>
        </p:nvSpPr>
        <p:spPr>
          <a:xfrm>
            <a:off x="7479245" y="457009"/>
            <a:ext cx="4028141" cy="465084"/>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広範囲のプロシージャル生成の処理方法と管理方法を最適化することで処理の高速化を図っています。</a:t>
            </a:r>
          </a:p>
        </p:txBody>
      </p:sp>
      <p:sp>
        <p:nvSpPr>
          <p:cNvPr id="4" name="テキスト ボックス 3">
            <a:extLst>
              <a:ext uri="{FF2B5EF4-FFF2-40B4-BE49-F238E27FC236}">
                <a16:creationId xmlns:a16="http://schemas.microsoft.com/office/drawing/2014/main" id="{D2492ADD-54C8-A9A2-917D-DAAEA2C5D039}"/>
              </a:ext>
            </a:extLst>
          </p:cNvPr>
          <p:cNvSpPr txBox="1"/>
          <p:nvPr/>
        </p:nvSpPr>
        <p:spPr>
          <a:xfrm>
            <a:off x="645179" y="1341882"/>
            <a:ext cx="4318705" cy="58819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非常に広範囲のワールドの動的生成を最適化するためのシステム</a:t>
            </a:r>
            <a:endParaRPr kumimoji="0" lang="en-US" altLang="ja-JP"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7" name="正方形/長方形 6">
            <a:extLst>
              <a:ext uri="{FF2B5EF4-FFF2-40B4-BE49-F238E27FC236}">
                <a16:creationId xmlns:a16="http://schemas.microsoft.com/office/drawing/2014/main" id="{E524D828-7E2F-772F-C4E9-C3E044344B0C}"/>
              </a:ext>
            </a:extLst>
          </p:cNvPr>
          <p:cNvSpPr/>
          <p:nvPr/>
        </p:nvSpPr>
        <p:spPr>
          <a:xfrm>
            <a:off x="862946" y="2633838"/>
            <a:ext cx="2447583" cy="2441372"/>
          </a:xfrm>
          <a:prstGeom prst="rect">
            <a:avLst/>
          </a:prstGeom>
          <a:solidFill>
            <a:srgbClr val="92D05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5" name="楕円 4">
            <a:extLst>
              <a:ext uri="{FF2B5EF4-FFF2-40B4-BE49-F238E27FC236}">
                <a16:creationId xmlns:a16="http://schemas.microsoft.com/office/drawing/2014/main" id="{1E1731AA-AD02-AC83-080D-8B44A35E920C}"/>
              </a:ext>
            </a:extLst>
          </p:cNvPr>
          <p:cNvSpPr/>
          <p:nvPr/>
        </p:nvSpPr>
        <p:spPr>
          <a:xfrm>
            <a:off x="862946" y="2633838"/>
            <a:ext cx="2447583" cy="2441373"/>
          </a:xfrm>
          <a:prstGeom prst="ellipse">
            <a:avLst/>
          </a:prstGeom>
          <a:solidFill>
            <a:srgbClr val="000000">
              <a:alpha val="26000"/>
            </a:srgbClr>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cxnSp>
        <p:nvCxnSpPr>
          <p:cNvPr id="14" name="直線コネクタ 13">
            <a:extLst>
              <a:ext uri="{FF2B5EF4-FFF2-40B4-BE49-F238E27FC236}">
                <a16:creationId xmlns:a16="http://schemas.microsoft.com/office/drawing/2014/main" id="{3E5A172A-ABB1-C57D-DED8-13309AE2D77A}"/>
              </a:ext>
            </a:extLst>
          </p:cNvPr>
          <p:cNvCxnSpPr>
            <a:stCxn id="5" idx="0"/>
            <a:endCxn id="5" idx="4"/>
          </p:cNvCxnSpPr>
          <p:nvPr/>
        </p:nvCxnSpPr>
        <p:spPr>
          <a:xfrm>
            <a:off x="2086738" y="2633838"/>
            <a:ext cx="0" cy="2441373"/>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5" name="テキスト ボックス 14">
            <a:extLst>
              <a:ext uri="{FF2B5EF4-FFF2-40B4-BE49-F238E27FC236}">
                <a16:creationId xmlns:a16="http://schemas.microsoft.com/office/drawing/2014/main" id="{B401B26E-9A86-9AF7-7011-469C5F24519D}"/>
              </a:ext>
            </a:extLst>
          </p:cNvPr>
          <p:cNvSpPr txBox="1"/>
          <p:nvPr/>
        </p:nvSpPr>
        <p:spPr>
          <a:xfrm>
            <a:off x="1996070" y="2897153"/>
            <a:ext cx="1134866" cy="3419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ja-JP" altLang="en-US" sz="1600" b="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直径</a:t>
            </a:r>
            <a:r>
              <a:rPr kumimoji="0" lang="en-US" altLang="ja-JP" sz="1600" b="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20km</a:t>
            </a:r>
            <a:endParaRPr kumimoji="0" lang="ja-JP" altLang="en-US" sz="1600" b="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16" name="テキスト ボックス 15">
            <a:extLst>
              <a:ext uri="{FF2B5EF4-FFF2-40B4-BE49-F238E27FC236}">
                <a16:creationId xmlns:a16="http://schemas.microsoft.com/office/drawing/2014/main" id="{90997E92-15F5-95FF-1DC4-21C82D315EB3}"/>
              </a:ext>
            </a:extLst>
          </p:cNvPr>
          <p:cNvSpPr txBox="1"/>
          <p:nvPr/>
        </p:nvSpPr>
        <p:spPr>
          <a:xfrm>
            <a:off x="645179" y="2168563"/>
            <a:ext cx="843225" cy="3419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lang="ja-JP" altLang="en-US" sz="1600" dirty="0">
                <a:solidFill>
                  <a:schemeClr val="tx1"/>
                </a:solidFill>
              </a:rPr>
              <a:t>例えば</a:t>
            </a:r>
            <a:endParaRPr kumimoji="0" lang="en-US" altLang="ja-JP"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19" name="楕円 18">
            <a:extLst>
              <a:ext uri="{FF2B5EF4-FFF2-40B4-BE49-F238E27FC236}">
                <a16:creationId xmlns:a16="http://schemas.microsoft.com/office/drawing/2014/main" id="{3FE4B388-825A-9AF7-1BA7-67E7FDBC9BFA}"/>
              </a:ext>
            </a:extLst>
          </p:cNvPr>
          <p:cNvSpPr/>
          <p:nvPr/>
        </p:nvSpPr>
        <p:spPr>
          <a:xfrm>
            <a:off x="2022767" y="3793881"/>
            <a:ext cx="127939" cy="121285"/>
          </a:xfrm>
          <a:prstGeom prst="ellipse">
            <a:avLst/>
          </a:prstGeom>
          <a:solidFill>
            <a:schemeClr val="accent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dirty="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0" name="テキスト ボックス 19">
            <a:extLst>
              <a:ext uri="{FF2B5EF4-FFF2-40B4-BE49-F238E27FC236}">
                <a16:creationId xmlns:a16="http://schemas.microsoft.com/office/drawing/2014/main" id="{C0E3B27C-365B-8931-8B3D-CCE6F6CD2573}"/>
              </a:ext>
            </a:extLst>
          </p:cNvPr>
          <p:cNvSpPr txBox="1"/>
          <p:nvPr/>
        </p:nvSpPr>
        <p:spPr>
          <a:xfrm>
            <a:off x="2250217" y="3585507"/>
            <a:ext cx="1211565" cy="3419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ja-JP" altLang="en-US" sz="1600" b="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プレイヤー</a:t>
            </a:r>
          </a:p>
        </p:txBody>
      </p:sp>
      <p:cxnSp>
        <p:nvCxnSpPr>
          <p:cNvPr id="22" name="直線コネクタ 21">
            <a:extLst>
              <a:ext uri="{FF2B5EF4-FFF2-40B4-BE49-F238E27FC236}">
                <a16:creationId xmlns:a16="http://schemas.microsoft.com/office/drawing/2014/main" id="{D76621B1-7B83-4B9F-6386-D641E63EA9CE}"/>
              </a:ext>
            </a:extLst>
          </p:cNvPr>
          <p:cNvCxnSpPr>
            <a:cxnSpLocks/>
            <a:stCxn id="20" idx="1"/>
            <a:endCxn id="19" idx="6"/>
          </p:cNvCxnSpPr>
          <p:nvPr/>
        </p:nvCxnSpPr>
        <p:spPr>
          <a:xfrm flipH="1">
            <a:off x="2150706" y="3756494"/>
            <a:ext cx="99511" cy="98030"/>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23" name="テキスト ボックス 22">
            <a:extLst>
              <a:ext uri="{FF2B5EF4-FFF2-40B4-BE49-F238E27FC236}">
                <a16:creationId xmlns:a16="http://schemas.microsoft.com/office/drawing/2014/main" id="{C7937D05-EA36-C6AD-D3F2-69FC87CFA0C3}"/>
              </a:ext>
            </a:extLst>
          </p:cNvPr>
          <p:cNvSpPr txBox="1"/>
          <p:nvPr/>
        </p:nvSpPr>
        <p:spPr>
          <a:xfrm>
            <a:off x="617506" y="5140215"/>
            <a:ext cx="2693022" cy="83441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プレイヤーを中心に</a:t>
            </a:r>
            <a:r>
              <a:rPr lang="en-US" altLang="ja-JP" sz="1600" dirty="0">
                <a:solidFill>
                  <a:schemeClr val="tx1"/>
                </a:solidFill>
              </a:rPr>
              <a:t>10km</a:t>
            </a:r>
            <a:r>
              <a:rPr lang="ja-JP" altLang="en-US" sz="1600" dirty="0">
                <a:solidFill>
                  <a:schemeClr val="tx1"/>
                </a:solidFill>
              </a:rPr>
              <a:t>範囲をプロシージャル生成の範囲とした場合</a:t>
            </a:r>
            <a:endParaRPr kumimoji="0" lang="en-US" altLang="ja-JP"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27" name="正方形/長方形 26">
            <a:extLst>
              <a:ext uri="{FF2B5EF4-FFF2-40B4-BE49-F238E27FC236}">
                <a16:creationId xmlns:a16="http://schemas.microsoft.com/office/drawing/2014/main" id="{DAFBE9AE-309C-D400-51C8-6EB05EAD2FE2}"/>
              </a:ext>
            </a:extLst>
          </p:cNvPr>
          <p:cNvSpPr/>
          <p:nvPr/>
        </p:nvSpPr>
        <p:spPr>
          <a:xfrm>
            <a:off x="3623464" y="2633838"/>
            <a:ext cx="2447583" cy="2441372"/>
          </a:xfrm>
          <a:prstGeom prst="rect">
            <a:avLst/>
          </a:prstGeom>
          <a:solidFill>
            <a:srgbClr val="92D05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31" name="楕円 30">
            <a:extLst>
              <a:ext uri="{FF2B5EF4-FFF2-40B4-BE49-F238E27FC236}">
                <a16:creationId xmlns:a16="http://schemas.microsoft.com/office/drawing/2014/main" id="{A8F57130-B395-D3B3-7E0C-4E660E954FDE}"/>
              </a:ext>
            </a:extLst>
          </p:cNvPr>
          <p:cNvSpPr/>
          <p:nvPr/>
        </p:nvSpPr>
        <p:spPr>
          <a:xfrm>
            <a:off x="4760884" y="3760953"/>
            <a:ext cx="127939" cy="121285"/>
          </a:xfrm>
          <a:prstGeom prst="ellipse">
            <a:avLst/>
          </a:prstGeom>
          <a:solidFill>
            <a:schemeClr val="accent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dirty="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34" name="テキスト ボックス 33">
            <a:extLst>
              <a:ext uri="{FF2B5EF4-FFF2-40B4-BE49-F238E27FC236}">
                <a16:creationId xmlns:a16="http://schemas.microsoft.com/office/drawing/2014/main" id="{4F0CEE5E-D80B-731D-2A8F-F8FA76B8AEC1}"/>
              </a:ext>
            </a:extLst>
          </p:cNvPr>
          <p:cNvSpPr txBox="1"/>
          <p:nvPr/>
        </p:nvSpPr>
        <p:spPr>
          <a:xfrm>
            <a:off x="3511040" y="5230398"/>
            <a:ext cx="2560007" cy="3419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lang="ja-JP" altLang="en-US" sz="1600" dirty="0">
                <a:solidFill>
                  <a:schemeClr val="tx1"/>
                </a:solidFill>
              </a:rPr>
              <a:t>まず範囲全体を簡素に生成</a:t>
            </a:r>
            <a:endParaRPr kumimoji="0" lang="en-US" altLang="ja-JP"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35" name="楕円 34">
            <a:extLst>
              <a:ext uri="{FF2B5EF4-FFF2-40B4-BE49-F238E27FC236}">
                <a16:creationId xmlns:a16="http://schemas.microsoft.com/office/drawing/2014/main" id="{2611AA4A-A14A-941E-B47B-73E41088E7E7}"/>
              </a:ext>
            </a:extLst>
          </p:cNvPr>
          <p:cNvSpPr/>
          <p:nvPr/>
        </p:nvSpPr>
        <p:spPr>
          <a:xfrm rot="20521335">
            <a:off x="3714442" y="2737031"/>
            <a:ext cx="674120" cy="353746"/>
          </a:xfrm>
          <a:prstGeom prst="ellipse">
            <a:avLst/>
          </a:prstGeom>
          <a:solidFill>
            <a:srgbClr val="00000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36" name="テキスト ボックス 35">
            <a:extLst>
              <a:ext uri="{FF2B5EF4-FFF2-40B4-BE49-F238E27FC236}">
                <a16:creationId xmlns:a16="http://schemas.microsoft.com/office/drawing/2014/main" id="{5726933A-83DF-8D87-D14A-4EF73654B806}"/>
              </a:ext>
            </a:extLst>
          </p:cNvPr>
          <p:cNvSpPr txBox="1"/>
          <p:nvPr/>
        </p:nvSpPr>
        <p:spPr>
          <a:xfrm>
            <a:off x="3623464" y="2462851"/>
            <a:ext cx="1134866" cy="3419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ja-JP" altLang="en-US" sz="1600" b="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ここは街</a:t>
            </a:r>
          </a:p>
        </p:txBody>
      </p:sp>
      <p:cxnSp>
        <p:nvCxnSpPr>
          <p:cNvPr id="38" name="直線コネクタ 37">
            <a:extLst>
              <a:ext uri="{FF2B5EF4-FFF2-40B4-BE49-F238E27FC236}">
                <a16:creationId xmlns:a16="http://schemas.microsoft.com/office/drawing/2014/main" id="{D52DFDB8-8C44-119F-02FC-DAF33DA85F2B}"/>
              </a:ext>
            </a:extLst>
          </p:cNvPr>
          <p:cNvCxnSpPr>
            <a:cxnSpLocks/>
          </p:cNvCxnSpPr>
          <p:nvPr/>
        </p:nvCxnSpPr>
        <p:spPr>
          <a:xfrm>
            <a:off x="5159504" y="2701698"/>
            <a:ext cx="579054" cy="964403"/>
          </a:xfrm>
          <a:prstGeom prst="line">
            <a:avLst/>
          </a:prstGeom>
          <a:noFill/>
          <a:ln w="381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41" name="テキスト ボックス 40">
            <a:extLst>
              <a:ext uri="{FF2B5EF4-FFF2-40B4-BE49-F238E27FC236}">
                <a16:creationId xmlns:a16="http://schemas.microsoft.com/office/drawing/2014/main" id="{CC8C4848-C30F-576A-1AB2-838BA38A8BDE}"/>
              </a:ext>
            </a:extLst>
          </p:cNvPr>
          <p:cNvSpPr txBox="1"/>
          <p:nvPr/>
        </p:nvSpPr>
        <p:spPr>
          <a:xfrm>
            <a:off x="5204681" y="2776986"/>
            <a:ext cx="1134866" cy="3419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ja-JP" altLang="en-US" sz="1600" b="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ここは川</a:t>
            </a:r>
          </a:p>
        </p:txBody>
      </p:sp>
      <p:sp>
        <p:nvSpPr>
          <p:cNvPr id="42" name="楕円 41">
            <a:extLst>
              <a:ext uri="{FF2B5EF4-FFF2-40B4-BE49-F238E27FC236}">
                <a16:creationId xmlns:a16="http://schemas.microsoft.com/office/drawing/2014/main" id="{1A1F2966-9E65-BF94-32F3-05A4A32B1FE7}"/>
              </a:ext>
            </a:extLst>
          </p:cNvPr>
          <p:cNvSpPr/>
          <p:nvPr/>
        </p:nvSpPr>
        <p:spPr>
          <a:xfrm rot="16748189">
            <a:off x="4311341" y="4170817"/>
            <a:ext cx="449404" cy="262582"/>
          </a:xfrm>
          <a:prstGeom prst="ellipse">
            <a:avLst/>
          </a:prstGeom>
          <a:solidFill>
            <a:srgbClr val="00000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3" name="テキスト ボックス 42">
            <a:extLst>
              <a:ext uri="{FF2B5EF4-FFF2-40B4-BE49-F238E27FC236}">
                <a16:creationId xmlns:a16="http://schemas.microsoft.com/office/drawing/2014/main" id="{79D7E9E5-9650-4555-0F06-3CC2327C47ED}"/>
              </a:ext>
            </a:extLst>
          </p:cNvPr>
          <p:cNvSpPr txBox="1"/>
          <p:nvPr/>
        </p:nvSpPr>
        <p:spPr>
          <a:xfrm>
            <a:off x="3472211" y="3831650"/>
            <a:ext cx="1134866" cy="3419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ja-JP" altLang="en-US" sz="1600" b="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ここは浮島</a:t>
            </a:r>
          </a:p>
        </p:txBody>
      </p:sp>
      <p:sp>
        <p:nvSpPr>
          <p:cNvPr id="44" name="正方形/長方形 43">
            <a:extLst>
              <a:ext uri="{FF2B5EF4-FFF2-40B4-BE49-F238E27FC236}">
                <a16:creationId xmlns:a16="http://schemas.microsoft.com/office/drawing/2014/main" id="{CCB5BBDF-5CE4-C4EF-B4FF-98323D57E848}"/>
              </a:ext>
            </a:extLst>
          </p:cNvPr>
          <p:cNvSpPr/>
          <p:nvPr/>
        </p:nvSpPr>
        <p:spPr>
          <a:xfrm>
            <a:off x="6545810" y="2633838"/>
            <a:ext cx="2447583" cy="2441372"/>
          </a:xfrm>
          <a:prstGeom prst="rect">
            <a:avLst/>
          </a:prstGeom>
          <a:solidFill>
            <a:srgbClr val="92D05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5" name="楕円 44">
            <a:extLst>
              <a:ext uri="{FF2B5EF4-FFF2-40B4-BE49-F238E27FC236}">
                <a16:creationId xmlns:a16="http://schemas.microsoft.com/office/drawing/2014/main" id="{741593B2-C733-FF8C-6392-EE03C0522A70}"/>
              </a:ext>
            </a:extLst>
          </p:cNvPr>
          <p:cNvSpPr/>
          <p:nvPr/>
        </p:nvSpPr>
        <p:spPr>
          <a:xfrm>
            <a:off x="7683230" y="3760953"/>
            <a:ext cx="127939" cy="121285"/>
          </a:xfrm>
          <a:prstGeom prst="ellipse">
            <a:avLst/>
          </a:prstGeom>
          <a:solidFill>
            <a:schemeClr val="accent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dirty="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6" name="テキスト ボックス 45">
            <a:extLst>
              <a:ext uri="{FF2B5EF4-FFF2-40B4-BE49-F238E27FC236}">
                <a16:creationId xmlns:a16="http://schemas.microsoft.com/office/drawing/2014/main" id="{B5A6B466-EE82-9075-3E52-EE8788DC6517}"/>
              </a:ext>
            </a:extLst>
          </p:cNvPr>
          <p:cNvSpPr txBox="1"/>
          <p:nvPr/>
        </p:nvSpPr>
        <p:spPr>
          <a:xfrm>
            <a:off x="6531165" y="5160187"/>
            <a:ext cx="2560007" cy="58819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次に距離に応じて描画を詳細に補完</a:t>
            </a:r>
            <a:endParaRPr kumimoji="0" lang="en-US" altLang="ja-JP"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47" name="楕円 46">
            <a:extLst>
              <a:ext uri="{FF2B5EF4-FFF2-40B4-BE49-F238E27FC236}">
                <a16:creationId xmlns:a16="http://schemas.microsoft.com/office/drawing/2014/main" id="{FE6F4BF7-F4CF-62AF-EC06-96B5A2A31AAF}"/>
              </a:ext>
            </a:extLst>
          </p:cNvPr>
          <p:cNvSpPr/>
          <p:nvPr/>
        </p:nvSpPr>
        <p:spPr>
          <a:xfrm rot="20521335">
            <a:off x="6636788" y="2737031"/>
            <a:ext cx="674120" cy="353746"/>
          </a:xfrm>
          <a:prstGeom prst="ellipse">
            <a:avLst/>
          </a:prstGeom>
          <a:solidFill>
            <a:srgbClr val="00000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cxnSp>
        <p:nvCxnSpPr>
          <p:cNvPr id="49" name="直線コネクタ 48">
            <a:extLst>
              <a:ext uri="{FF2B5EF4-FFF2-40B4-BE49-F238E27FC236}">
                <a16:creationId xmlns:a16="http://schemas.microsoft.com/office/drawing/2014/main" id="{E18FF133-88FB-4285-F14D-F6A77AA59FFF}"/>
              </a:ext>
            </a:extLst>
          </p:cNvPr>
          <p:cNvCxnSpPr>
            <a:cxnSpLocks/>
          </p:cNvCxnSpPr>
          <p:nvPr/>
        </p:nvCxnSpPr>
        <p:spPr>
          <a:xfrm>
            <a:off x="8081850" y="2701698"/>
            <a:ext cx="579054" cy="964403"/>
          </a:xfrm>
          <a:prstGeom prst="line">
            <a:avLst/>
          </a:prstGeom>
          <a:noFill/>
          <a:ln w="381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51" name="楕円 50">
            <a:extLst>
              <a:ext uri="{FF2B5EF4-FFF2-40B4-BE49-F238E27FC236}">
                <a16:creationId xmlns:a16="http://schemas.microsoft.com/office/drawing/2014/main" id="{0624CAE1-D1E5-FA1C-CE44-95BBA0026843}"/>
              </a:ext>
            </a:extLst>
          </p:cNvPr>
          <p:cNvSpPr/>
          <p:nvPr/>
        </p:nvSpPr>
        <p:spPr>
          <a:xfrm rot="16748189">
            <a:off x="7233687" y="4170817"/>
            <a:ext cx="449404" cy="262582"/>
          </a:xfrm>
          <a:prstGeom prst="ellipse">
            <a:avLst/>
          </a:prstGeom>
          <a:solidFill>
            <a:srgbClr val="00000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53" name="楕円 52">
            <a:extLst>
              <a:ext uri="{FF2B5EF4-FFF2-40B4-BE49-F238E27FC236}">
                <a16:creationId xmlns:a16="http://schemas.microsoft.com/office/drawing/2014/main" id="{046E2059-3AC9-164C-5763-755912C6E780}"/>
              </a:ext>
            </a:extLst>
          </p:cNvPr>
          <p:cNvSpPr/>
          <p:nvPr/>
        </p:nvSpPr>
        <p:spPr>
          <a:xfrm>
            <a:off x="6837553" y="2960044"/>
            <a:ext cx="1841566" cy="1743211"/>
          </a:xfrm>
          <a:prstGeom prst="ellipse">
            <a:avLst/>
          </a:prstGeom>
          <a:solidFill>
            <a:srgbClr val="000000">
              <a:alpha val="26000"/>
            </a:srgbClr>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54" name="テキスト ボックス 53">
            <a:extLst>
              <a:ext uri="{FF2B5EF4-FFF2-40B4-BE49-F238E27FC236}">
                <a16:creationId xmlns:a16="http://schemas.microsoft.com/office/drawing/2014/main" id="{9DEEE7A5-59C6-8335-9D9D-7152B53B0CAC}"/>
              </a:ext>
            </a:extLst>
          </p:cNvPr>
          <p:cNvSpPr txBox="1"/>
          <p:nvPr/>
        </p:nvSpPr>
        <p:spPr>
          <a:xfrm>
            <a:off x="8180042" y="3854523"/>
            <a:ext cx="933052" cy="3419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ja-JP" altLang="en-US" sz="1600" b="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詳細描画</a:t>
            </a:r>
          </a:p>
        </p:txBody>
      </p:sp>
      <p:cxnSp>
        <p:nvCxnSpPr>
          <p:cNvPr id="59" name="直線矢印コネクタ 58">
            <a:extLst>
              <a:ext uri="{FF2B5EF4-FFF2-40B4-BE49-F238E27FC236}">
                <a16:creationId xmlns:a16="http://schemas.microsoft.com/office/drawing/2014/main" id="{CE04CFE0-4916-5A4C-8D77-2958A44935D0}"/>
              </a:ext>
            </a:extLst>
          </p:cNvPr>
          <p:cNvCxnSpPr/>
          <p:nvPr/>
        </p:nvCxnSpPr>
        <p:spPr>
          <a:xfrm flipV="1">
            <a:off x="8390201" y="3432051"/>
            <a:ext cx="52981" cy="450186"/>
          </a:xfrm>
          <a:prstGeom prst="straightConnector1">
            <a:avLst/>
          </a:prstGeom>
          <a:noFill/>
          <a:ln w="127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0" name="直線矢印コネクタ 59">
            <a:extLst>
              <a:ext uri="{FF2B5EF4-FFF2-40B4-BE49-F238E27FC236}">
                <a16:creationId xmlns:a16="http://schemas.microsoft.com/office/drawing/2014/main" id="{EF2DD0F9-B3DC-A0A8-3B03-23DE0843C453}"/>
              </a:ext>
            </a:extLst>
          </p:cNvPr>
          <p:cNvCxnSpPr>
            <a:cxnSpLocks/>
          </p:cNvCxnSpPr>
          <p:nvPr/>
        </p:nvCxnSpPr>
        <p:spPr>
          <a:xfrm>
            <a:off x="7207329" y="3927480"/>
            <a:ext cx="129622" cy="246143"/>
          </a:xfrm>
          <a:prstGeom prst="straightConnector1">
            <a:avLst/>
          </a:prstGeom>
          <a:noFill/>
          <a:ln w="127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63" name="テキスト ボックス 62">
            <a:extLst>
              <a:ext uri="{FF2B5EF4-FFF2-40B4-BE49-F238E27FC236}">
                <a16:creationId xmlns:a16="http://schemas.microsoft.com/office/drawing/2014/main" id="{F08FA8DB-9B82-0507-E897-A8EA90B9494F}"/>
              </a:ext>
            </a:extLst>
          </p:cNvPr>
          <p:cNvSpPr txBox="1"/>
          <p:nvPr/>
        </p:nvSpPr>
        <p:spPr>
          <a:xfrm>
            <a:off x="6552139" y="3602741"/>
            <a:ext cx="933052" cy="3419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ja-JP" altLang="en-US" sz="1600" b="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詳細描画</a:t>
            </a:r>
          </a:p>
        </p:txBody>
      </p:sp>
      <p:sp>
        <p:nvSpPr>
          <p:cNvPr id="64" name="正方形/長方形 63">
            <a:extLst>
              <a:ext uri="{FF2B5EF4-FFF2-40B4-BE49-F238E27FC236}">
                <a16:creationId xmlns:a16="http://schemas.microsoft.com/office/drawing/2014/main" id="{9E79EE54-F5A7-729B-D049-637851A55965}"/>
              </a:ext>
            </a:extLst>
          </p:cNvPr>
          <p:cNvSpPr/>
          <p:nvPr/>
        </p:nvSpPr>
        <p:spPr>
          <a:xfrm>
            <a:off x="9315976" y="2633838"/>
            <a:ext cx="2447583" cy="2441372"/>
          </a:xfrm>
          <a:prstGeom prst="rect">
            <a:avLst/>
          </a:prstGeom>
          <a:solidFill>
            <a:srgbClr val="92D05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65" name="楕円 64">
            <a:extLst>
              <a:ext uri="{FF2B5EF4-FFF2-40B4-BE49-F238E27FC236}">
                <a16:creationId xmlns:a16="http://schemas.microsoft.com/office/drawing/2014/main" id="{676294DE-D86C-7151-7687-73264FCC770B}"/>
              </a:ext>
            </a:extLst>
          </p:cNvPr>
          <p:cNvSpPr/>
          <p:nvPr/>
        </p:nvSpPr>
        <p:spPr>
          <a:xfrm>
            <a:off x="10453396" y="3760953"/>
            <a:ext cx="127939" cy="121285"/>
          </a:xfrm>
          <a:prstGeom prst="ellipse">
            <a:avLst/>
          </a:prstGeom>
          <a:solidFill>
            <a:schemeClr val="accent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dirty="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66" name="テキスト ボックス 65">
            <a:extLst>
              <a:ext uri="{FF2B5EF4-FFF2-40B4-BE49-F238E27FC236}">
                <a16:creationId xmlns:a16="http://schemas.microsoft.com/office/drawing/2014/main" id="{8FAD1A3A-AFB8-6FD0-1D08-ACE248631C3A}"/>
              </a:ext>
            </a:extLst>
          </p:cNvPr>
          <p:cNvSpPr txBox="1"/>
          <p:nvPr/>
        </p:nvSpPr>
        <p:spPr>
          <a:xfrm>
            <a:off x="9301331" y="5075210"/>
            <a:ext cx="2560007" cy="83441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さらに描画の補完を繰り返し、距離に応じてオブジェクトの詳細度を上げる</a:t>
            </a:r>
            <a:endParaRPr kumimoji="0" lang="en-US" altLang="ja-JP"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67" name="楕円 66">
            <a:extLst>
              <a:ext uri="{FF2B5EF4-FFF2-40B4-BE49-F238E27FC236}">
                <a16:creationId xmlns:a16="http://schemas.microsoft.com/office/drawing/2014/main" id="{1B9F7C55-28AA-5C03-E9FB-1E7A34AE3EBA}"/>
              </a:ext>
            </a:extLst>
          </p:cNvPr>
          <p:cNvSpPr/>
          <p:nvPr/>
        </p:nvSpPr>
        <p:spPr>
          <a:xfrm rot="20521335">
            <a:off x="9406954" y="2737031"/>
            <a:ext cx="674120" cy="353746"/>
          </a:xfrm>
          <a:prstGeom prst="ellipse">
            <a:avLst/>
          </a:prstGeom>
          <a:solidFill>
            <a:srgbClr val="00000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cxnSp>
        <p:nvCxnSpPr>
          <p:cNvPr id="68" name="直線コネクタ 67">
            <a:extLst>
              <a:ext uri="{FF2B5EF4-FFF2-40B4-BE49-F238E27FC236}">
                <a16:creationId xmlns:a16="http://schemas.microsoft.com/office/drawing/2014/main" id="{A820D02D-64C5-05A8-D715-0BECD4A4C2D5}"/>
              </a:ext>
            </a:extLst>
          </p:cNvPr>
          <p:cNvCxnSpPr>
            <a:cxnSpLocks/>
          </p:cNvCxnSpPr>
          <p:nvPr/>
        </p:nvCxnSpPr>
        <p:spPr>
          <a:xfrm>
            <a:off x="10852016" y="2701698"/>
            <a:ext cx="579054" cy="964403"/>
          </a:xfrm>
          <a:prstGeom prst="line">
            <a:avLst/>
          </a:prstGeom>
          <a:noFill/>
          <a:ln w="381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69" name="楕円 68">
            <a:extLst>
              <a:ext uri="{FF2B5EF4-FFF2-40B4-BE49-F238E27FC236}">
                <a16:creationId xmlns:a16="http://schemas.microsoft.com/office/drawing/2014/main" id="{7F951A84-A489-CE1E-9EDD-2DB29167B3F2}"/>
              </a:ext>
            </a:extLst>
          </p:cNvPr>
          <p:cNvSpPr/>
          <p:nvPr/>
        </p:nvSpPr>
        <p:spPr>
          <a:xfrm rot="16748189">
            <a:off x="10003853" y="4170817"/>
            <a:ext cx="449404" cy="262582"/>
          </a:xfrm>
          <a:prstGeom prst="ellipse">
            <a:avLst/>
          </a:prstGeom>
          <a:solidFill>
            <a:srgbClr val="00000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70" name="楕円 69">
            <a:extLst>
              <a:ext uri="{FF2B5EF4-FFF2-40B4-BE49-F238E27FC236}">
                <a16:creationId xmlns:a16="http://schemas.microsoft.com/office/drawing/2014/main" id="{A489FF56-B0C7-6705-4DAA-C7A11E3FE384}"/>
              </a:ext>
            </a:extLst>
          </p:cNvPr>
          <p:cNvSpPr/>
          <p:nvPr/>
        </p:nvSpPr>
        <p:spPr>
          <a:xfrm>
            <a:off x="9932469" y="3271152"/>
            <a:ext cx="1193928" cy="1117748"/>
          </a:xfrm>
          <a:prstGeom prst="ellipse">
            <a:avLst/>
          </a:prstGeom>
          <a:solidFill>
            <a:srgbClr val="000000">
              <a:alpha val="26000"/>
            </a:srgbClr>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cxnSp>
        <p:nvCxnSpPr>
          <p:cNvPr id="73" name="直線矢印コネクタ 72">
            <a:extLst>
              <a:ext uri="{FF2B5EF4-FFF2-40B4-BE49-F238E27FC236}">
                <a16:creationId xmlns:a16="http://schemas.microsoft.com/office/drawing/2014/main" id="{4D237E33-2D3F-BAA0-A8CA-8501A3F4F3B4}"/>
              </a:ext>
            </a:extLst>
          </p:cNvPr>
          <p:cNvCxnSpPr>
            <a:cxnSpLocks/>
          </p:cNvCxnSpPr>
          <p:nvPr/>
        </p:nvCxnSpPr>
        <p:spPr>
          <a:xfrm>
            <a:off x="9977495" y="3927480"/>
            <a:ext cx="141714" cy="141265"/>
          </a:xfrm>
          <a:prstGeom prst="straightConnector1">
            <a:avLst/>
          </a:prstGeom>
          <a:noFill/>
          <a:ln w="127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74" name="テキスト ボックス 73">
            <a:extLst>
              <a:ext uri="{FF2B5EF4-FFF2-40B4-BE49-F238E27FC236}">
                <a16:creationId xmlns:a16="http://schemas.microsoft.com/office/drawing/2014/main" id="{5BA78C18-C294-14F7-2C5B-7598CCB7071C}"/>
              </a:ext>
            </a:extLst>
          </p:cNvPr>
          <p:cNvSpPr txBox="1"/>
          <p:nvPr/>
        </p:nvSpPr>
        <p:spPr>
          <a:xfrm>
            <a:off x="9289999" y="3584642"/>
            <a:ext cx="933052" cy="3419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ja-JP" altLang="en-US" sz="1600" b="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詳細描画</a:t>
            </a:r>
          </a:p>
        </p:txBody>
      </p:sp>
      <p:sp>
        <p:nvSpPr>
          <p:cNvPr id="77" name="吹き出し: 四角形 76">
            <a:extLst>
              <a:ext uri="{FF2B5EF4-FFF2-40B4-BE49-F238E27FC236}">
                <a16:creationId xmlns:a16="http://schemas.microsoft.com/office/drawing/2014/main" id="{7366529A-1A2F-082B-FC28-029C6B685E82}"/>
              </a:ext>
            </a:extLst>
          </p:cNvPr>
          <p:cNvSpPr/>
          <p:nvPr/>
        </p:nvSpPr>
        <p:spPr>
          <a:xfrm>
            <a:off x="7479245" y="976825"/>
            <a:ext cx="4028141" cy="465084"/>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一見難しそうに見えますが、大まかに生成して、距離が近いところは詳細に生成しているだけです。</a:t>
            </a:r>
          </a:p>
        </p:txBody>
      </p:sp>
    </p:spTree>
    <p:extLst>
      <p:ext uri="{BB962C8B-B14F-4D97-AF65-F5344CB8AC3E}">
        <p14:creationId xmlns:p14="http://schemas.microsoft.com/office/powerpoint/2010/main" val="79420497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2D2370-4D99-2D14-7BD3-99B90E31D60C}"/>
              </a:ext>
            </a:extLst>
          </p:cNvPr>
          <p:cNvSpPr>
            <a:spLocks noGrp="1"/>
          </p:cNvSpPr>
          <p:nvPr>
            <p:ph type="title" idx="4294967295"/>
          </p:nvPr>
        </p:nvSpPr>
        <p:spPr>
          <a:xfrm>
            <a:off x="353507" y="203377"/>
            <a:ext cx="3986213" cy="669925"/>
          </a:xfrm>
        </p:spPr>
        <p:txBody>
          <a:bodyPr>
            <a:normAutofit fontScale="90000"/>
          </a:bodyPr>
          <a:lstStyle/>
          <a:p>
            <a:r>
              <a:rPr kumimoji="1" lang="ja-JP" altLang="en-US" dirty="0"/>
              <a:t>ゲーム</a:t>
            </a:r>
            <a:r>
              <a:rPr lang="ja-JP" altLang="en-US" dirty="0"/>
              <a:t>システム</a:t>
            </a:r>
            <a:endParaRPr kumimoji="1" lang="ja-JP" altLang="en-US" dirty="0"/>
          </a:p>
        </p:txBody>
      </p:sp>
      <p:sp>
        <p:nvSpPr>
          <p:cNvPr id="6" name="テキスト ボックス 5">
            <a:extLst>
              <a:ext uri="{FF2B5EF4-FFF2-40B4-BE49-F238E27FC236}">
                <a16:creationId xmlns:a16="http://schemas.microsoft.com/office/drawing/2014/main" id="{51EC1B19-B9E3-7EA5-5457-F24AA92AC8A1}"/>
              </a:ext>
            </a:extLst>
          </p:cNvPr>
          <p:cNvSpPr txBox="1"/>
          <p:nvPr/>
        </p:nvSpPr>
        <p:spPr>
          <a:xfrm>
            <a:off x="353507" y="717914"/>
            <a:ext cx="5308271" cy="40352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ja-JP" altLang="en-US" sz="20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作成中システム概要</a:t>
            </a:r>
          </a:p>
        </p:txBody>
      </p:sp>
      <p:sp>
        <p:nvSpPr>
          <p:cNvPr id="18" name="吹き出し: 四角形 17">
            <a:extLst>
              <a:ext uri="{FF2B5EF4-FFF2-40B4-BE49-F238E27FC236}">
                <a16:creationId xmlns:a16="http://schemas.microsoft.com/office/drawing/2014/main" id="{C3242B4C-804A-9290-1403-567E115538D0}"/>
              </a:ext>
            </a:extLst>
          </p:cNvPr>
          <p:cNvSpPr/>
          <p:nvPr/>
        </p:nvSpPr>
        <p:spPr>
          <a:xfrm>
            <a:off x="7479245" y="73255"/>
            <a:ext cx="4028141" cy="465084"/>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先ほど挙げたシステムはこちらの二つに分割して作成を行っています。</a:t>
            </a:r>
          </a:p>
        </p:txBody>
      </p:sp>
      <p:pic>
        <p:nvPicPr>
          <p:cNvPr id="8" name="図 7" descr="パソコンの画面&#10;&#10;自動的に生成された説明">
            <a:extLst>
              <a:ext uri="{FF2B5EF4-FFF2-40B4-BE49-F238E27FC236}">
                <a16:creationId xmlns:a16="http://schemas.microsoft.com/office/drawing/2014/main" id="{4C880122-E6C1-0349-EAC4-345FBE7F63F3}"/>
              </a:ext>
            </a:extLst>
          </p:cNvPr>
          <p:cNvPicPr>
            <a:picLocks noChangeAspect="1"/>
          </p:cNvPicPr>
          <p:nvPr/>
        </p:nvPicPr>
        <p:blipFill rotWithShape="1">
          <a:blip r:embed="rId2">
            <a:extLst>
              <a:ext uri="{28A0092B-C50C-407E-A947-70E740481C1C}">
                <a14:useLocalDpi xmlns:a14="http://schemas.microsoft.com/office/drawing/2010/main" val="0"/>
              </a:ext>
            </a:extLst>
          </a:blip>
          <a:srcRect l="14172" t="6878" r="10342" b="17575"/>
          <a:stretch/>
        </p:blipFill>
        <p:spPr>
          <a:xfrm>
            <a:off x="908463" y="3174435"/>
            <a:ext cx="4103003" cy="2309751"/>
          </a:xfrm>
          <a:prstGeom prst="rect">
            <a:avLst/>
          </a:prstGeom>
        </p:spPr>
      </p:pic>
      <p:sp>
        <p:nvSpPr>
          <p:cNvPr id="9" name="テキスト ボックス 8">
            <a:extLst>
              <a:ext uri="{FF2B5EF4-FFF2-40B4-BE49-F238E27FC236}">
                <a16:creationId xmlns:a16="http://schemas.microsoft.com/office/drawing/2014/main" id="{4E4C3C0D-3541-91FD-5B17-97EB98045C4B}"/>
              </a:ext>
            </a:extLst>
          </p:cNvPr>
          <p:cNvSpPr txBox="1"/>
          <p:nvPr/>
        </p:nvSpPr>
        <p:spPr>
          <a:xfrm>
            <a:off x="757995" y="5568124"/>
            <a:ext cx="4499293" cy="3419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距離に応じた生成オブジェクトの管理システム</a:t>
            </a:r>
            <a:endParaRPr kumimoji="0" lang="en-US" altLang="ja-JP"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pic>
        <p:nvPicPr>
          <p:cNvPr id="12" name="図 11" descr="カレンダー&#10;&#10;自動的に生成された説明">
            <a:extLst>
              <a:ext uri="{FF2B5EF4-FFF2-40B4-BE49-F238E27FC236}">
                <a16:creationId xmlns:a16="http://schemas.microsoft.com/office/drawing/2014/main" id="{615AA5BD-4CA6-535A-679E-43A0E44F598F}"/>
              </a:ext>
            </a:extLst>
          </p:cNvPr>
          <p:cNvPicPr>
            <a:picLocks noChangeAspect="1"/>
          </p:cNvPicPr>
          <p:nvPr/>
        </p:nvPicPr>
        <p:blipFill rotWithShape="1">
          <a:blip r:embed="rId3">
            <a:extLst>
              <a:ext uri="{28A0092B-C50C-407E-A947-70E740481C1C}">
                <a14:useLocalDpi xmlns:a14="http://schemas.microsoft.com/office/drawing/2010/main" val="0"/>
              </a:ext>
            </a:extLst>
          </a:blip>
          <a:srcRect b="3268"/>
          <a:stretch/>
        </p:blipFill>
        <p:spPr>
          <a:xfrm>
            <a:off x="6164066" y="3174436"/>
            <a:ext cx="4499293" cy="2309750"/>
          </a:xfrm>
          <a:prstGeom prst="rect">
            <a:avLst/>
          </a:prstGeom>
        </p:spPr>
      </p:pic>
      <p:sp>
        <p:nvSpPr>
          <p:cNvPr id="13" name="テキスト ボックス 12">
            <a:extLst>
              <a:ext uri="{FF2B5EF4-FFF2-40B4-BE49-F238E27FC236}">
                <a16:creationId xmlns:a16="http://schemas.microsoft.com/office/drawing/2014/main" id="{2C28F9CB-BF42-FB4F-BBA2-F46D9740E2C6}"/>
              </a:ext>
            </a:extLst>
          </p:cNvPr>
          <p:cNvSpPr txBox="1"/>
          <p:nvPr/>
        </p:nvSpPr>
        <p:spPr>
          <a:xfrm>
            <a:off x="6526264" y="5551891"/>
            <a:ext cx="4499293" cy="58819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距離に応じた生成の補完が可能な</a:t>
            </a:r>
            <a:br>
              <a:rPr kumimoji="0" lang="en-US" altLang="ja-JP"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br>
            <a:r>
              <a:rPr kumimoji="0" lang="ja-JP" altLang="en-US"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プロシージャル生成アルゴリズム</a:t>
            </a:r>
            <a:endParaRPr kumimoji="0" lang="en-US" altLang="ja-JP"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14" name="矢印: 右 13">
            <a:extLst>
              <a:ext uri="{FF2B5EF4-FFF2-40B4-BE49-F238E27FC236}">
                <a16:creationId xmlns:a16="http://schemas.microsoft.com/office/drawing/2014/main" id="{F35199BD-09A9-6175-E329-C0C03BD9D0EB}"/>
              </a:ext>
            </a:extLst>
          </p:cNvPr>
          <p:cNvSpPr/>
          <p:nvPr/>
        </p:nvSpPr>
        <p:spPr>
          <a:xfrm rot="10800000">
            <a:off x="5119305" y="3263904"/>
            <a:ext cx="908630" cy="654096"/>
          </a:xfrm>
          <a:prstGeom prst="rightArrow">
            <a:avLst/>
          </a:prstGeom>
          <a:solidFill>
            <a:srgbClr val="00000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5" name="テキスト ボックス 14">
            <a:extLst>
              <a:ext uri="{FF2B5EF4-FFF2-40B4-BE49-F238E27FC236}">
                <a16:creationId xmlns:a16="http://schemas.microsoft.com/office/drawing/2014/main" id="{6B344FC2-F647-4DCF-3C15-E927158D51B3}"/>
              </a:ext>
            </a:extLst>
          </p:cNvPr>
          <p:cNvSpPr txBox="1"/>
          <p:nvPr/>
        </p:nvSpPr>
        <p:spPr>
          <a:xfrm>
            <a:off x="4929657" y="2854226"/>
            <a:ext cx="1316218" cy="3419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生成物の管理</a:t>
            </a:r>
            <a:endParaRPr kumimoji="0" lang="en-US" altLang="ja-JP"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16" name="矢印: 右 15">
            <a:extLst>
              <a:ext uri="{FF2B5EF4-FFF2-40B4-BE49-F238E27FC236}">
                <a16:creationId xmlns:a16="http://schemas.microsoft.com/office/drawing/2014/main" id="{E0E77906-D592-A071-7346-5435769A1C8A}"/>
              </a:ext>
            </a:extLst>
          </p:cNvPr>
          <p:cNvSpPr/>
          <p:nvPr/>
        </p:nvSpPr>
        <p:spPr>
          <a:xfrm>
            <a:off x="5133451" y="4708214"/>
            <a:ext cx="908630" cy="654096"/>
          </a:xfrm>
          <a:prstGeom prst="rightArrow">
            <a:avLst/>
          </a:prstGeom>
          <a:solidFill>
            <a:srgbClr val="00000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7" name="テキスト ボックス 16">
            <a:extLst>
              <a:ext uri="{FF2B5EF4-FFF2-40B4-BE49-F238E27FC236}">
                <a16:creationId xmlns:a16="http://schemas.microsoft.com/office/drawing/2014/main" id="{781B515F-EC68-7ADD-0FBF-778CAD21FA87}"/>
              </a:ext>
            </a:extLst>
          </p:cNvPr>
          <p:cNvSpPr txBox="1"/>
          <p:nvPr/>
        </p:nvSpPr>
        <p:spPr>
          <a:xfrm>
            <a:off x="5011466" y="4423694"/>
            <a:ext cx="1316218" cy="3419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生成の命令</a:t>
            </a:r>
            <a:endParaRPr kumimoji="0" lang="en-US" altLang="ja-JP"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19" name="吹き出し: 四角形 18">
            <a:extLst>
              <a:ext uri="{FF2B5EF4-FFF2-40B4-BE49-F238E27FC236}">
                <a16:creationId xmlns:a16="http://schemas.microsoft.com/office/drawing/2014/main" id="{9B094E84-25D9-AC02-DC1E-5132378A371F}"/>
              </a:ext>
            </a:extLst>
          </p:cNvPr>
          <p:cNvSpPr/>
          <p:nvPr/>
        </p:nvSpPr>
        <p:spPr>
          <a:xfrm>
            <a:off x="7479245" y="587792"/>
            <a:ext cx="4028141" cy="465084"/>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生成したオブジェクトを距離ごと、詳細度ごとに保持し、生成の命令を行う管理システムと</a:t>
            </a:r>
          </a:p>
        </p:txBody>
      </p:sp>
      <p:sp>
        <p:nvSpPr>
          <p:cNvPr id="20" name="吹き出し: 四角形 19">
            <a:extLst>
              <a:ext uri="{FF2B5EF4-FFF2-40B4-BE49-F238E27FC236}">
                <a16:creationId xmlns:a16="http://schemas.microsoft.com/office/drawing/2014/main" id="{C2C711BF-A476-6C34-045D-A66CB5829FF2}"/>
              </a:ext>
            </a:extLst>
          </p:cNvPr>
          <p:cNvSpPr/>
          <p:nvPr/>
        </p:nvSpPr>
        <p:spPr>
          <a:xfrm>
            <a:off x="7479245" y="1098907"/>
            <a:ext cx="4028141" cy="649750"/>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管理システムの命令と取得データから実際にプロシージャル生成を行い、管理システムに渡す生成システムです</a:t>
            </a:r>
          </a:p>
        </p:txBody>
      </p:sp>
      <p:sp>
        <p:nvSpPr>
          <p:cNvPr id="21" name="テキスト ボックス 20">
            <a:extLst>
              <a:ext uri="{FF2B5EF4-FFF2-40B4-BE49-F238E27FC236}">
                <a16:creationId xmlns:a16="http://schemas.microsoft.com/office/drawing/2014/main" id="{CE734DCD-9AB2-DD81-915C-3B5105CA2093}"/>
              </a:ext>
            </a:extLst>
          </p:cNvPr>
          <p:cNvSpPr txBox="1"/>
          <p:nvPr/>
        </p:nvSpPr>
        <p:spPr>
          <a:xfrm>
            <a:off x="2215211" y="2739918"/>
            <a:ext cx="1584859" cy="37275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18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管理システム</a:t>
            </a:r>
            <a:endParaRPr kumimoji="0" lang="en-US" altLang="ja-JP" sz="18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22" name="テキスト ボックス 21">
            <a:extLst>
              <a:ext uri="{FF2B5EF4-FFF2-40B4-BE49-F238E27FC236}">
                <a16:creationId xmlns:a16="http://schemas.microsoft.com/office/drawing/2014/main" id="{74B87BC6-3B73-1316-38A5-6A75EFCC9B88}"/>
              </a:ext>
            </a:extLst>
          </p:cNvPr>
          <p:cNvSpPr txBox="1"/>
          <p:nvPr/>
        </p:nvSpPr>
        <p:spPr>
          <a:xfrm>
            <a:off x="7755006" y="2739918"/>
            <a:ext cx="1584859" cy="37275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lang="ja-JP" altLang="en-US" sz="1800" b="1" dirty="0">
                <a:solidFill>
                  <a:schemeClr val="tx1"/>
                </a:solidFill>
              </a:rPr>
              <a:t>生成</a:t>
            </a:r>
            <a:r>
              <a:rPr kumimoji="0" lang="ja-JP" altLang="en-US" sz="18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システム</a:t>
            </a:r>
            <a:endParaRPr kumimoji="0" lang="en-US" altLang="ja-JP" sz="18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Tree>
    <p:extLst>
      <p:ext uri="{BB962C8B-B14F-4D97-AF65-F5344CB8AC3E}">
        <p14:creationId xmlns:p14="http://schemas.microsoft.com/office/powerpoint/2010/main" val="322496778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正方形/長方形 49">
            <a:extLst>
              <a:ext uri="{FF2B5EF4-FFF2-40B4-BE49-F238E27FC236}">
                <a16:creationId xmlns:a16="http://schemas.microsoft.com/office/drawing/2014/main" id="{3F357CAB-E48B-0712-7D5C-718367016CB8}"/>
              </a:ext>
            </a:extLst>
          </p:cNvPr>
          <p:cNvSpPr/>
          <p:nvPr/>
        </p:nvSpPr>
        <p:spPr>
          <a:xfrm>
            <a:off x="9262918" y="2576339"/>
            <a:ext cx="2647816" cy="2585639"/>
          </a:xfrm>
          <a:prstGeom prst="rect">
            <a:avLst/>
          </a:prstGeom>
          <a:solidFill>
            <a:srgbClr val="92D05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69" name="正方形/長方形 68">
            <a:extLst>
              <a:ext uri="{FF2B5EF4-FFF2-40B4-BE49-F238E27FC236}">
                <a16:creationId xmlns:a16="http://schemas.microsoft.com/office/drawing/2014/main" id="{FF48D6F3-04D2-3E81-36AD-D4EE8486A6E1}"/>
              </a:ext>
            </a:extLst>
          </p:cNvPr>
          <p:cNvSpPr/>
          <p:nvPr/>
        </p:nvSpPr>
        <p:spPr>
          <a:xfrm>
            <a:off x="11910795" y="2576337"/>
            <a:ext cx="819441" cy="2585638"/>
          </a:xfrm>
          <a:prstGeom prst="rect">
            <a:avLst/>
          </a:prstGeom>
          <a:solidFill>
            <a:srgbClr val="FFFF0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dirty="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71" name="正方形/長方形 70">
            <a:extLst>
              <a:ext uri="{FF2B5EF4-FFF2-40B4-BE49-F238E27FC236}">
                <a16:creationId xmlns:a16="http://schemas.microsoft.com/office/drawing/2014/main" id="{1A15537C-EC0F-A9BE-18A3-AFAF27307819}"/>
              </a:ext>
            </a:extLst>
          </p:cNvPr>
          <p:cNvSpPr/>
          <p:nvPr/>
        </p:nvSpPr>
        <p:spPr>
          <a:xfrm>
            <a:off x="11043423" y="3458317"/>
            <a:ext cx="289798" cy="835972"/>
          </a:xfrm>
          <a:prstGeom prst="rect">
            <a:avLst/>
          </a:prstGeom>
          <a:solidFill>
            <a:srgbClr val="FFFF0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dirty="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62" name="正方形/長方形 61">
            <a:extLst>
              <a:ext uri="{FF2B5EF4-FFF2-40B4-BE49-F238E27FC236}">
                <a16:creationId xmlns:a16="http://schemas.microsoft.com/office/drawing/2014/main" id="{E90723AF-74C9-7DA7-1AE1-A0CAD75E348F}"/>
              </a:ext>
            </a:extLst>
          </p:cNvPr>
          <p:cNvSpPr/>
          <p:nvPr/>
        </p:nvSpPr>
        <p:spPr>
          <a:xfrm>
            <a:off x="9262917" y="2576337"/>
            <a:ext cx="819441" cy="2585638"/>
          </a:xfrm>
          <a:prstGeom prst="rect">
            <a:avLst/>
          </a:prstGeom>
          <a:solidFill>
            <a:schemeClr val="accent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dirty="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63" name="正方形/長方形 62">
            <a:extLst>
              <a:ext uri="{FF2B5EF4-FFF2-40B4-BE49-F238E27FC236}">
                <a16:creationId xmlns:a16="http://schemas.microsoft.com/office/drawing/2014/main" id="{53820F1C-8E83-4ED4-C045-9E13328FFB4C}"/>
              </a:ext>
            </a:extLst>
          </p:cNvPr>
          <p:cNvSpPr/>
          <p:nvPr/>
        </p:nvSpPr>
        <p:spPr>
          <a:xfrm>
            <a:off x="10090134" y="3458326"/>
            <a:ext cx="305922" cy="835971"/>
          </a:xfrm>
          <a:prstGeom prst="rect">
            <a:avLst/>
          </a:prstGeom>
          <a:solidFill>
            <a:schemeClr val="accent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dirty="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 name="タイトル 1">
            <a:extLst>
              <a:ext uri="{FF2B5EF4-FFF2-40B4-BE49-F238E27FC236}">
                <a16:creationId xmlns:a16="http://schemas.microsoft.com/office/drawing/2014/main" id="{872D2370-4D99-2D14-7BD3-99B90E31D60C}"/>
              </a:ext>
            </a:extLst>
          </p:cNvPr>
          <p:cNvSpPr>
            <a:spLocks noGrp="1"/>
          </p:cNvSpPr>
          <p:nvPr>
            <p:ph type="title" idx="4294967295"/>
          </p:nvPr>
        </p:nvSpPr>
        <p:spPr>
          <a:xfrm>
            <a:off x="353507" y="203377"/>
            <a:ext cx="3986213" cy="669925"/>
          </a:xfrm>
        </p:spPr>
        <p:txBody>
          <a:bodyPr>
            <a:normAutofit fontScale="90000"/>
          </a:bodyPr>
          <a:lstStyle/>
          <a:p>
            <a:r>
              <a:rPr kumimoji="1" lang="ja-JP" altLang="en-US" dirty="0"/>
              <a:t>ゲーム</a:t>
            </a:r>
            <a:r>
              <a:rPr lang="ja-JP" altLang="en-US" dirty="0"/>
              <a:t>システム</a:t>
            </a:r>
            <a:endParaRPr kumimoji="1" lang="ja-JP" altLang="en-US" dirty="0"/>
          </a:p>
        </p:txBody>
      </p:sp>
      <p:sp>
        <p:nvSpPr>
          <p:cNvPr id="6" name="テキスト ボックス 5">
            <a:extLst>
              <a:ext uri="{FF2B5EF4-FFF2-40B4-BE49-F238E27FC236}">
                <a16:creationId xmlns:a16="http://schemas.microsoft.com/office/drawing/2014/main" id="{51EC1B19-B9E3-7EA5-5457-F24AA92AC8A1}"/>
              </a:ext>
            </a:extLst>
          </p:cNvPr>
          <p:cNvSpPr txBox="1"/>
          <p:nvPr/>
        </p:nvSpPr>
        <p:spPr>
          <a:xfrm>
            <a:off x="353507" y="717914"/>
            <a:ext cx="5742493" cy="40352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ja-JP" altLang="en-US" sz="20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管理システム</a:t>
            </a:r>
          </a:p>
        </p:txBody>
      </p:sp>
      <p:sp>
        <p:nvSpPr>
          <p:cNvPr id="11" name="吹き出し: 四角形 10">
            <a:extLst>
              <a:ext uri="{FF2B5EF4-FFF2-40B4-BE49-F238E27FC236}">
                <a16:creationId xmlns:a16="http://schemas.microsoft.com/office/drawing/2014/main" id="{31DF1CB0-ACE8-3A27-991B-E7F212DB3910}"/>
              </a:ext>
            </a:extLst>
          </p:cNvPr>
          <p:cNvSpPr/>
          <p:nvPr/>
        </p:nvSpPr>
        <p:spPr>
          <a:xfrm>
            <a:off x="7479245" y="135024"/>
            <a:ext cx="4028141" cy="280418"/>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ja-JP" altLang="en-US" sz="1200" dirty="0">
                <a:solidFill>
                  <a:schemeClr val="tx1"/>
                </a:solidFill>
                <a:latin typeface="ヒラギノ角ゴ ProN W4"/>
                <a:ea typeface="ヒラギノ角ゴ ProN W4"/>
                <a:cs typeface="ヒラギノ角ゴ ProN W4"/>
                <a:sym typeface="ヒラギノ角ゴ ProN W4"/>
              </a:rPr>
              <a:t>管理システムの説明です。</a:t>
            </a:r>
            <a:endPar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endParaRPr>
          </a:p>
        </p:txBody>
      </p:sp>
      <p:sp>
        <p:nvSpPr>
          <p:cNvPr id="18" name="吹き出し: 四角形 17">
            <a:extLst>
              <a:ext uri="{FF2B5EF4-FFF2-40B4-BE49-F238E27FC236}">
                <a16:creationId xmlns:a16="http://schemas.microsoft.com/office/drawing/2014/main" id="{C3242B4C-804A-9290-1403-567E115538D0}"/>
              </a:ext>
            </a:extLst>
          </p:cNvPr>
          <p:cNvSpPr/>
          <p:nvPr/>
        </p:nvSpPr>
        <p:spPr>
          <a:xfrm>
            <a:off x="7479245" y="464126"/>
            <a:ext cx="4028141" cy="649750"/>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以下手順でワールドを区間で分け、その区間ごとで生成システムの呼び出しとその際に返されるデータの保持、管理を行います</a:t>
            </a:r>
          </a:p>
        </p:txBody>
      </p:sp>
      <p:pic>
        <p:nvPicPr>
          <p:cNvPr id="8" name="図 7" descr="パソコンの画面&#10;&#10;自動的に生成された説明">
            <a:extLst>
              <a:ext uri="{FF2B5EF4-FFF2-40B4-BE49-F238E27FC236}">
                <a16:creationId xmlns:a16="http://schemas.microsoft.com/office/drawing/2014/main" id="{4C880122-E6C1-0349-EAC4-345FBE7F63F3}"/>
              </a:ext>
            </a:extLst>
          </p:cNvPr>
          <p:cNvPicPr>
            <a:picLocks noChangeAspect="1"/>
          </p:cNvPicPr>
          <p:nvPr/>
        </p:nvPicPr>
        <p:blipFill rotWithShape="1">
          <a:blip r:embed="rId2">
            <a:extLst>
              <a:ext uri="{28A0092B-C50C-407E-A947-70E740481C1C}">
                <a14:useLocalDpi xmlns:a14="http://schemas.microsoft.com/office/drawing/2010/main" val="0"/>
              </a:ext>
            </a:extLst>
          </a:blip>
          <a:srcRect l="14172" t="6878" r="10342" b="17575"/>
          <a:stretch/>
        </p:blipFill>
        <p:spPr>
          <a:xfrm>
            <a:off x="5831672" y="235603"/>
            <a:ext cx="1496877" cy="842654"/>
          </a:xfrm>
          <a:prstGeom prst="rect">
            <a:avLst/>
          </a:prstGeom>
        </p:spPr>
      </p:pic>
      <p:sp>
        <p:nvSpPr>
          <p:cNvPr id="3" name="正方形/長方形 2">
            <a:extLst>
              <a:ext uri="{FF2B5EF4-FFF2-40B4-BE49-F238E27FC236}">
                <a16:creationId xmlns:a16="http://schemas.microsoft.com/office/drawing/2014/main" id="{811009A3-CFB1-7306-0474-306CA40FD0D4}"/>
              </a:ext>
            </a:extLst>
          </p:cNvPr>
          <p:cNvSpPr/>
          <p:nvPr/>
        </p:nvSpPr>
        <p:spPr>
          <a:xfrm>
            <a:off x="658093" y="2576339"/>
            <a:ext cx="2647816" cy="2585639"/>
          </a:xfrm>
          <a:prstGeom prst="rect">
            <a:avLst/>
          </a:prstGeom>
          <a:solidFill>
            <a:srgbClr val="92D05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 name="楕円 3">
            <a:extLst>
              <a:ext uri="{FF2B5EF4-FFF2-40B4-BE49-F238E27FC236}">
                <a16:creationId xmlns:a16="http://schemas.microsoft.com/office/drawing/2014/main" id="{26FDAA6F-225D-4EC3-C749-C678C23B9150}"/>
              </a:ext>
            </a:extLst>
          </p:cNvPr>
          <p:cNvSpPr/>
          <p:nvPr/>
        </p:nvSpPr>
        <p:spPr>
          <a:xfrm>
            <a:off x="1894129" y="3808515"/>
            <a:ext cx="127939" cy="121285"/>
          </a:xfrm>
          <a:prstGeom prst="ellipse">
            <a:avLst/>
          </a:prstGeom>
          <a:solidFill>
            <a:schemeClr val="accent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dirty="0">
              <a:ln>
                <a:noFill/>
              </a:ln>
              <a:solidFill>
                <a:srgbClr val="FFFFFF"/>
              </a:solidFill>
              <a:effectLst/>
              <a:uFillTx/>
              <a:latin typeface="ヒラギノ角ゴ ProN W4"/>
              <a:ea typeface="ヒラギノ角ゴ ProN W4"/>
              <a:cs typeface="ヒラギノ角ゴ ProN W4"/>
              <a:sym typeface="ヒラギノ角ゴ ProN W4"/>
            </a:endParaRPr>
          </a:p>
        </p:txBody>
      </p:sp>
      <p:cxnSp>
        <p:nvCxnSpPr>
          <p:cNvPr id="7" name="直線コネクタ 6">
            <a:extLst>
              <a:ext uri="{FF2B5EF4-FFF2-40B4-BE49-F238E27FC236}">
                <a16:creationId xmlns:a16="http://schemas.microsoft.com/office/drawing/2014/main" id="{4BC69A5F-A69C-577A-D3AA-E567CDBDFB4F}"/>
              </a:ext>
            </a:extLst>
          </p:cNvPr>
          <p:cNvCxnSpPr/>
          <p:nvPr/>
        </p:nvCxnSpPr>
        <p:spPr>
          <a:xfrm>
            <a:off x="1477537" y="2576339"/>
            <a:ext cx="0" cy="2585639"/>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0" name="直線コネクタ 9">
            <a:extLst>
              <a:ext uri="{FF2B5EF4-FFF2-40B4-BE49-F238E27FC236}">
                <a16:creationId xmlns:a16="http://schemas.microsoft.com/office/drawing/2014/main" id="{5995715B-9F91-C62E-8517-63BA4C831272}"/>
              </a:ext>
            </a:extLst>
          </p:cNvPr>
          <p:cNvCxnSpPr/>
          <p:nvPr/>
        </p:nvCxnSpPr>
        <p:spPr>
          <a:xfrm>
            <a:off x="2438659" y="2576337"/>
            <a:ext cx="0" cy="2585639"/>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4" name="直線コネクタ 13">
            <a:extLst>
              <a:ext uri="{FF2B5EF4-FFF2-40B4-BE49-F238E27FC236}">
                <a16:creationId xmlns:a16="http://schemas.microsoft.com/office/drawing/2014/main" id="{AD9AF7C0-EB2E-E44B-833E-7EDA8239D31F}"/>
              </a:ext>
            </a:extLst>
          </p:cNvPr>
          <p:cNvCxnSpPr>
            <a:cxnSpLocks/>
          </p:cNvCxnSpPr>
          <p:nvPr/>
        </p:nvCxnSpPr>
        <p:spPr>
          <a:xfrm flipH="1">
            <a:off x="658093" y="3458321"/>
            <a:ext cx="2647816" cy="0"/>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7" name="直線コネクタ 16">
            <a:extLst>
              <a:ext uri="{FF2B5EF4-FFF2-40B4-BE49-F238E27FC236}">
                <a16:creationId xmlns:a16="http://schemas.microsoft.com/office/drawing/2014/main" id="{A0050DBA-5BBC-5CDB-AEA4-EC102E815516}"/>
              </a:ext>
            </a:extLst>
          </p:cNvPr>
          <p:cNvCxnSpPr>
            <a:cxnSpLocks/>
          </p:cNvCxnSpPr>
          <p:nvPr/>
        </p:nvCxnSpPr>
        <p:spPr>
          <a:xfrm flipH="1">
            <a:off x="658093" y="4294297"/>
            <a:ext cx="2647816" cy="0"/>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9" name="テキスト ボックス 18">
            <a:extLst>
              <a:ext uri="{FF2B5EF4-FFF2-40B4-BE49-F238E27FC236}">
                <a16:creationId xmlns:a16="http://schemas.microsoft.com/office/drawing/2014/main" id="{18FC7CDD-8D2D-309A-19CB-BC508B02DF37}"/>
              </a:ext>
            </a:extLst>
          </p:cNvPr>
          <p:cNvSpPr txBox="1"/>
          <p:nvPr/>
        </p:nvSpPr>
        <p:spPr>
          <a:xfrm>
            <a:off x="930272" y="5232374"/>
            <a:ext cx="2183592" cy="58819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ワールド内の生成物を空間を区切って保持</a:t>
            </a:r>
            <a:endParaRPr kumimoji="0" lang="en-US" altLang="ja-JP"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20" name="正方形/長方形 19">
            <a:extLst>
              <a:ext uri="{FF2B5EF4-FFF2-40B4-BE49-F238E27FC236}">
                <a16:creationId xmlns:a16="http://schemas.microsoft.com/office/drawing/2014/main" id="{3C0F919C-6FB6-5397-43BE-06DDAFCCFA27}"/>
              </a:ext>
            </a:extLst>
          </p:cNvPr>
          <p:cNvSpPr/>
          <p:nvPr/>
        </p:nvSpPr>
        <p:spPr>
          <a:xfrm>
            <a:off x="3603611" y="2576339"/>
            <a:ext cx="2647816" cy="2585639"/>
          </a:xfrm>
          <a:prstGeom prst="rect">
            <a:avLst/>
          </a:prstGeom>
          <a:solidFill>
            <a:srgbClr val="92D05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1" name="楕円 20">
            <a:extLst>
              <a:ext uri="{FF2B5EF4-FFF2-40B4-BE49-F238E27FC236}">
                <a16:creationId xmlns:a16="http://schemas.microsoft.com/office/drawing/2014/main" id="{ACBD9329-6C63-5E3E-71DF-978F94A6867A}"/>
              </a:ext>
            </a:extLst>
          </p:cNvPr>
          <p:cNvSpPr/>
          <p:nvPr/>
        </p:nvSpPr>
        <p:spPr>
          <a:xfrm>
            <a:off x="4839647" y="3808515"/>
            <a:ext cx="127939" cy="121285"/>
          </a:xfrm>
          <a:prstGeom prst="ellipse">
            <a:avLst/>
          </a:prstGeom>
          <a:solidFill>
            <a:schemeClr val="accent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dirty="0">
              <a:ln>
                <a:noFill/>
              </a:ln>
              <a:solidFill>
                <a:srgbClr val="FFFFFF"/>
              </a:solidFill>
              <a:effectLst/>
              <a:uFillTx/>
              <a:latin typeface="ヒラギノ角ゴ ProN W4"/>
              <a:ea typeface="ヒラギノ角ゴ ProN W4"/>
              <a:cs typeface="ヒラギノ角ゴ ProN W4"/>
              <a:sym typeface="ヒラギノ角ゴ ProN W4"/>
            </a:endParaRPr>
          </a:p>
        </p:txBody>
      </p:sp>
      <p:cxnSp>
        <p:nvCxnSpPr>
          <p:cNvPr id="22" name="直線コネクタ 21">
            <a:extLst>
              <a:ext uri="{FF2B5EF4-FFF2-40B4-BE49-F238E27FC236}">
                <a16:creationId xmlns:a16="http://schemas.microsoft.com/office/drawing/2014/main" id="{409CC13B-C838-5D77-A856-A7D4CA0ED322}"/>
              </a:ext>
            </a:extLst>
          </p:cNvPr>
          <p:cNvCxnSpPr/>
          <p:nvPr/>
        </p:nvCxnSpPr>
        <p:spPr>
          <a:xfrm>
            <a:off x="4423055" y="2576339"/>
            <a:ext cx="0" cy="2585639"/>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3" name="直線コネクタ 22">
            <a:extLst>
              <a:ext uri="{FF2B5EF4-FFF2-40B4-BE49-F238E27FC236}">
                <a16:creationId xmlns:a16="http://schemas.microsoft.com/office/drawing/2014/main" id="{D05C12F3-9AB0-B4BC-C6D3-866BC97401D1}"/>
              </a:ext>
            </a:extLst>
          </p:cNvPr>
          <p:cNvCxnSpPr/>
          <p:nvPr/>
        </p:nvCxnSpPr>
        <p:spPr>
          <a:xfrm>
            <a:off x="5384177" y="2576337"/>
            <a:ext cx="0" cy="2585639"/>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4" name="直線コネクタ 23">
            <a:extLst>
              <a:ext uri="{FF2B5EF4-FFF2-40B4-BE49-F238E27FC236}">
                <a16:creationId xmlns:a16="http://schemas.microsoft.com/office/drawing/2014/main" id="{AAB0A93F-49D5-0958-0A94-7E5685E59C70}"/>
              </a:ext>
            </a:extLst>
          </p:cNvPr>
          <p:cNvCxnSpPr>
            <a:cxnSpLocks/>
          </p:cNvCxnSpPr>
          <p:nvPr/>
        </p:nvCxnSpPr>
        <p:spPr>
          <a:xfrm flipH="1">
            <a:off x="3603611" y="3458321"/>
            <a:ext cx="2647816" cy="0"/>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5" name="直線コネクタ 24">
            <a:extLst>
              <a:ext uri="{FF2B5EF4-FFF2-40B4-BE49-F238E27FC236}">
                <a16:creationId xmlns:a16="http://schemas.microsoft.com/office/drawing/2014/main" id="{7A565423-CDD0-C805-349D-2B4094EE5A8B}"/>
              </a:ext>
            </a:extLst>
          </p:cNvPr>
          <p:cNvCxnSpPr>
            <a:cxnSpLocks/>
          </p:cNvCxnSpPr>
          <p:nvPr/>
        </p:nvCxnSpPr>
        <p:spPr>
          <a:xfrm flipH="1">
            <a:off x="3603611" y="4294297"/>
            <a:ext cx="2647816" cy="0"/>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26" name="テキスト ボックス 25">
            <a:extLst>
              <a:ext uri="{FF2B5EF4-FFF2-40B4-BE49-F238E27FC236}">
                <a16:creationId xmlns:a16="http://schemas.microsoft.com/office/drawing/2014/main" id="{5DC6D494-6E20-1BD1-9F93-99D61B2EC639}"/>
              </a:ext>
            </a:extLst>
          </p:cNvPr>
          <p:cNvSpPr txBox="1"/>
          <p:nvPr/>
        </p:nvSpPr>
        <p:spPr>
          <a:xfrm>
            <a:off x="3526005" y="5355486"/>
            <a:ext cx="2755221" cy="3419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lang="ja-JP" altLang="en-US" sz="1600" dirty="0">
                <a:solidFill>
                  <a:schemeClr val="tx1"/>
                </a:solidFill>
              </a:rPr>
              <a:t>短い距離はさらに細かく保持</a:t>
            </a:r>
            <a:endParaRPr kumimoji="0" lang="en-US" altLang="ja-JP"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cxnSp>
        <p:nvCxnSpPr>
          <p:cNvPr id="27" name="直線コネクタ 26">
            <a:extLst>
              <a:ext uri="{FF2B5EF4-FFF2-40B4-BE49-F238E27FC236}">
                <a16:creationId xmlns:a16="http://schemas.microsoft.com/office/drawing/2014/main" id="{9B49BE7F-DF17-F1DF-3E87-A59F70E6FFC0}"/>
              </a:ext>
            </a:extLst>
          </p:cNvPr>
          <p:cNvCxnSpPr>
            <a:cxnSpLocks/>
          </p:cNvCxnSpPr>
          <p:nvPr/>
        </p:nvCxnSpPr>
        <p:spPr>
          <a:xfrm>
            <a:off x="4736754" y="3458321"/>
            <a:ext cx="0" cy="835976"/>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30" name="直線コネクタ 29">
            <a:extLst>
              <a:ext uri="{FF2B5EF4-FFF2-40B4-BE49-F238E27FC236}">
                <a16:creationId xmlns:a16="http://schemas.microsoft.com/office/drawing/2014/main" id="{8757EA52-7056-6C9B-5B2C-4B6A8A3F67F7}"/>
              </a:ext>
            </a:extLst>
          </p:cNvPr>
          <p:cNvCxnSpPr>
            <a:cxnSpLocks/>
          </p:cNvCxnSpPr>
          <p:nvPr/>
        </p:nvCxnSpPr>
        <p:spPr>
          <a:xfrm>
            <a:off x="5070477" y="3458321"/>
            <a:ext cx="1" cy="835976"/>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35" name="直線コネクタ 34">
            <a:extLst>
              <a:ext uri="{FF2B5EF4-FFF2-40B4-BE49-F238E27FC236}">
                <a16:creationId xmlns:a16="http://schemas.microsoft.com/office/drawing/2014/main" id="{3331F45F-BC8E-87D8-A951-FDDAE4FC4940}"/>
              </a:ext>
            </a:extLst>
          </p:cNvPr>
          <p:cNvCxnSpPr>
            <a:cxnSpLocks/>
          </p:cNvCxnSpPr>
          <p:nvPr/>
        </p:nvCxnSpPr>
        <p:spPr>
          <a:xfrm flipH="1">
            <a:off x="4423055" y="3718624"/>
            <a:ext cx="961122" cy="0"/>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38" name="直線コネクタ 37">
            <a:extLst>
              <a:ext uri="{FF2B5EF4-FFF2-40B4-BE49-F238E27FC236}">
                <a16:creationId xmlns:a16="http://schemas.microsoft.com/office/drawing/2014/main" id="{A049A4CD-9DC7-6227-4E9C-259926C15980}"/>
              </a:ext>
            </a:extLst>
          </p:cNvPr>
          <p:cNvCxnSpPr>
            <a:cxnSpLocks/>
          </p:cNvCxnSpPr>
          <p:nvPr/>
        </p:nvCxnSpPr>
        <p:spPr>
          <a:xfrm flipH="1">
            <a:off x="4423055" y="4032323"/>
            <a:ext cx="961122" cy="0"/>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39" name="正方形/長方形 38">
            <a:extLst>
              <a:ext uri="{FF2B5EF4-FFF2-40B4-BE49-F238E27FC236}">
                <a16:creationId xmlns:a16="http://schemas.microsoft.com/office/drawing/2014/main" id="{DC06E000-FA5A-5887-2BA8-837D55E2A2E8}"/>
              </a:ext>
            </a:extLst>
          </p:cNvPr>
          <p:cNvSpPr/>
          <p:nvPr/>
        </p:nvSpPr>
        <p:spPr>
          <a:xfrm>
            <a:off x="6501324" y="2576339"/>
            <a:ext cx="2647816" cy="2585639"/>
          </a:xfrm>
          <a:prstGeom prst="rect">
            <a:avLst/>
          </a:prstGeom>
          <a:solidFill>
            <a:srgbClr val="92D05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0" name="楕円 39">
            <a:extLst>
              <a:ext uri="{FF2B5EF4-FFF2-40B4-BE49-F238E27FC236}">
                <a16:creationId xmlns:a16="http://schemas.microsoft.com/office/drawing/2014/main" id="{F703D5FD-36A9-2653-E373-35F7CC1341CA}"/>
              </a:ext>
            </a:extLst>
          </p:cNvPr>
          <p:cNvSpPr/>
          <p:nvPr/>
        </p:nvSpPr>
        <p:spPr>
          <a:xfrm>
            <a:off x="8314684" y="3808515"/>
            <a:ext cx="127939" cy="121285"/>
          </a:xfrm>
          <a:prstGeom prst="ellipse">
            <a:avLst/>
          </a:prstGeom>
          <a:solidFill>
            <a:schemeClr val="accent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dirty="0">
              <a:ln>
                <a:noFill/>
              </a:ln>
              <a:solidFill>
                <a:srgbClr val="FFFFFF"/>
              </a:solidFill>
              <a:effectLst/>
              <a:uFillTx/>
              <a:latin typeface="ヒラギノ角ゴ ProN W4"/>
              <a:ea typeface="ヒラギノ角ゴ ProN W4"/>
              <a:cs typeface="ヒラギノ角ゴ ProN W4"/>
              <a:sym typeface="ヒラギノ角ゴ ProN W4"/>
            </a:endParaRPr>
          </a:p>
        </p:txBody>
      </p:sp>
      <p:cxnSp>
        <p:nvCxnSpPr>
          <p:cNvPr id="41" name="直線コネクタ 40">
            <a:extLst>
              <a:ext uri="{FF2B5EF4-FFF2-40B4-BE49-F238E27FC236}">
                <a16:creationId xmlns:a16="http://schemas.microsoft.com/office/drawing/2014/main" id="{C54CFAAC-E638-154D-693E-9FEF989D4BBB}"/>
              </a:ext>
            </a:extLst>
          </p:cNvPr>
          <p:cNvCxnSpPr/>
          <p:nvPr/>
        </p:nvCxnSpPr>
        <p:spPr>
          <a:xfrm>
            <a:off x="7320768" y="2576339"/>
            <a:ext cx="0" cy="2585639"/>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2" name="直線コネクタ 41">
            <a:extLst>
              <a:ext uri="{FF2B5EF4-FFF2-40B4-BE49-F238E27FC236}">
                <a16:creationId xmlns:a16="http://schemas.microsoft.com/office/drawing/2014/main" id="{C50AEC0C-F4A2-D729-0D20-B0ACCE7348B1}"/>
              </a:ext>
            </a:extLst>
          </p:cNvPr>
          <p:cNvCxnSpPr/>
          <p:nvPr/>
        </p:nvCxnSpPr>
        <p:spPr>
          <a:xfrm>
            <a:off x="8281890" y="2576337"/>
            <a:ext cx="0" cy="2585639"/>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3" name="直線コネクタ 42">
            <a:extLst>
              <a:ext uri="{FF2B5EF4-FFF2-40B4-BE49-F238E27FC236}">
                <a16:creationId xmlns:a16="http://schemas.microsoft.com/office/drawing/2014/main" id="{69FC7BAA-48F6-AA7E-3D96-0D3BE9D9D08C}"/>
              </a:ext>
            </a:extLst>
          </p:cNvPr>
          <p:cNvCxnSpPr>
            <a:cxnSpLocks/>
          </p:cNvCxnSpPr>
          <p:nvPr/>
        </p:nvCxnSpPr>
        <p:spPr>
          <a:xfrm flipH="1">
            <a:off x="6501324" y="3458321"/>
            <a:ext cx="2647816" cy="0"/>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4" name="直線コネクタ 43">
            <a:extLst>
              <a:ext uri="{FF2B5EF4-FFF2-40B4-BE49-F238E27FC236}">
                <a16:creationId xmlns:a16="http://schemas.microsoft.com/office/drawing/2014/main" id="{5BEAAE42-2D24-B840-C839-1F1392225EAA}"/>
              </a:ext>
            </a:extLst>
          </p:cNvPr>
          <p:cNvCxnSpPr>
            <a:cxnSpLocks/>
          </p:cNvCxnSpPr>
          <p:nvPr/>
        </p:nvCxnSpPr>
        <p:spPr>
          <a:xfrm flipH="1">
            <a:off x="6501324" y="4294297"/>
            <a:ext cx="2647816" cy="0"/>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45" name="テキスト ボックス 44">
            <a:extLst>
              <a:ext uri="{FF2B5EF4-FFF2-40B4-BE49-F238E27FC236}">
                <a16:creationId xmlns:a16="http://schemas.microsoft.com/office/drawing/2014/main" id="{99DA809C-469F-B722-EDF2-6B5A4CA566F7}"/>
              </a:ext>
            </a:extLst>
          </p:cNvPr>
          <p:cNvSpPr txBox="1"/>
          <p:nvPr/>
        </p:nvSpPr>
        <p:spPr>
          <a:xfrm>
            <a:off x="6580110" y="5355486"/>
            <a:ext cx="2755221" cy="3419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プレイヤーが移動したら</a:t>
            </a:r>
            <a:r>
              <a:rPr lang="en-US" altLang="ja-JP" sz="1600" dirty="0">
                <a:solidFill>
                  <a:schemeClr val="tx1"/>
                </a:solidFill>
              </a:rPr>
              <a:t>…</a:t>
            </a:r>
            <a:endParaRPr kumimoji="0" lang="en-US" altLang="ja-JP"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cxnSp>
        <p:nvCxnSpPr>
          <p:cNvPr id="46" name="直線コネクタ 45">
            <a:extLst>
              <a:ext uri="{FF2B5EF4-FFF2-40B4-BE49-F238E27FC236}">
                <a16:creationId xmlns:a16="http://schemas.microsoft.com/office/drawing/2014/main" id="{DB06FECC-C7A5-A4D1-216E-A3AC6B9CE691}"/>
              </a:ext>
            </a:extLst>
          </p:cNvPr>
          <p:cNvCxnSpPr>
            <a:cxnSpLocks/>
          </p:cNvCxnSpPr>
          <p:nvPr/>
        </p:nvCxnSpPr>
        <p:spPr>
          <a:xfrm>
            <a:off x="7634467" y="3458321"/>
            <a:ext cx="0" cy="835976"/>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7" name="直線コネクタ 46">
            <a:extLst>
              <a:ext uri="{FF2B5EF4-FFF2-40B4-BE49-F238E27FC236}">
                <a16:creationId xmlns:a16="http://schemas.microsoft.com/office/drawing/2014/main" id="{AF2204B2-1722-8F32-A778-C7A36F1E63B4}"/>
              </a:ext>
            </a:extLst>
          </p:cNvPr>
          <p:cNvCxnSpPr>
            <a:cxnSpLocks/>
          </p:cNvCxnSpPr>
          <p:nvPr/>
        </p:nvCxnSpPr>
        <p:spPr>
          <a:xfrm>
            <a:off x="7968190" y="3458321"/>
            <a:ext cx="1" cy="835976"/>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8" name="直線コネクタ 47">
            <a:extLst>
              <a:ext uri="{FF2B5EF4-FFF2-40B4-BE49-F238E27FC236}">
                <a16:creationId xmlns:a16="http://schemas.microsoft.com/office/drawing/2014/main" id="{3E38F848-E0B0-1537-0787-E3947A0B50CB}"/>
              </a:ext>
            </a:extLst>
          </p:cNvPr>
          <p:cNvCxnSpPr>
            <a:cxnSpLocks/>
          </p:cNvCxnSpPr>
          <p:nvPr/>
        </p:nvCxnSpPr>
        <p:spPr>
          <a:xfrm flipH="1">
            <a:off x="7320768" y="3718624"/>
            <a:ext cx="961122" cy="0"/>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9" name="直線コネクタ 48">
            <a:extLst>
              <a:ext uri="{FF2B5EF4-FFF2-40B4-BE49-F238E27FC236}">
                <a16:creationId xmlns:a16="http://schemas.microsoft.com/office/drawing/2014/main" id="{6255323B-E10B-D402-8DE3-0CF50B5FA712}"/>
              </a:ext>
            </a:extLst>
          </p:cNvPr>
          <p:cNvCxnSpPr>
            <a:cxnSpLocks/>
          </p:cNvCxnSpPr>
          <p:nvPr/>
        </p:nvCxnSpPr>
        <p:spPr>
          <a:xfrm flipH="1">
            <a:off x="7320768" y="4032323"/>
            <a:ext cx="961122" cy="0"/>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51" name="楕円 50">
            <a:extLst>
              <a:ext uri="{FF2B5EF4-FFF2-40B4-BE49-F238E27FC236}">
                <a16:creationId xmlns:a16="http://schemas.microsoft.com/office/drawing/2014/main" id="{373FCA0D-23AC-3FB4-8EE1-F47CA0A7B723}"/>
              </a:ext>
            </a:extLst>
          </p:cNvPr>
          <p:cNvSpPr/>
          <p:nvPr/>
        </p:nvSpPr>
        <p:spPr>
          <a:xfrm>
            <a:off x="11076278" y="3808515"/>
            <a:ext cx="127939" cy="121285"/>
          </a:xfrm>
          <a:prstGeom prst="ellipse">
            <a:avLst/>
          </a:prstGeom>
          <a:solidFill>
            <a:schemeClr val="accent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dirty="0">
              <a:ln>
                <a:noFill/>
              </a:ln>
              <a:solidFill>
                <a:srgbClr val="FFFFFF"/>
              </a:solidFill>
              <a:effectLst/>
              <a:uFillTx/>
              <a:latin typeface="ヒラギノ角ゴ ProN W4"/>
              <a:ea typeface="ヒラギノ角ゴ ProN W4"/>
              <a:cs typeface="ヒラギノ角ゴ ProN W4"/>
              <a:sym typeface="ヒラギノ角ゴ ProN W4"/>
            </a:endParaRPr>
          </a:p>
        </p:txBody>
      </p:sp>
      <p:cxnSp>
        <p:nvCxnSpPr>
          <p:cNvPr id="52" name="直線コネクタ 51">
            <a:extLst>
              <a:ext uri="{FF2B5EF4-FFF2-40B4-BE49-F238E27FC236}">
                <a16:creationId xmlns:a16="http://schemas.microsoft.com/office/drawing/2014/main" id="{9A58AD6E-6648-3368-972A-E3E3B06E9187}"/>
              </a:ext>
            </a:extLst>
          </p:cNvPr>
          <p:cNvCxnSpPr/>
          <p:nvPr/>
        </p:nvCxnSpPr>
        <p:spPr>
          <a:xfrm>
            <a:off x="10082362" y="2576339"/>
            <a:ext cx="0" cy="2585639"/>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53" name="直線コネクタ 52">
            <a:extLst>
              <a:ext uri="{FF2B5EF4-FFF2-40B4-BE49-F238E27FC236}">
                <a16:creationId xmlns:a16="http://schemas.microsoft.com/office/drawing/2014/main" id="{E7B5A077-DE55-868C-3459-EDA4E7E4E6D3}"/>
              </a:ext>
            </a:extLst>
          </p:cNvPr>
          <p:cNvCxnSpPr/>
          <p:nvPr/>
        </p:nvCxnSpPr>
        <p:spPr>
          <a:xfrm>
            <a:off x="11043484" y="2576337"/>
            <a:ext cx="0" cy="2585639"/>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56" name="テキスト ボックス 55">
            <a:extLst>
              <a:ext uri="{FF2B5EF4-FFF2-40B4-BE49-F238E27FC236}">
                <a16:creationId xmlns:a16="http://schemas.microsoft.com/office/drawing/2014/main" id="{79D736A1-0F7F-CD07-863D-5CEF8E5E2683}"/>
              </a:ext>
            </a:extLst>
          </p:cNvPr>
          <p:cNvSpPr txBox="1"/>
          <p:nvPr/>
        </p:nvSpPr>
        <p:spPr>
          <a:xfrm>
            <a:off x="9341704" y="5232375"/>
            <a:ext cx="2755221" cy="58819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lang="ja-JP" altLang="en-US" sz="1600" dirty="0">
                <a:solidFill>
                  <a:schemeClr val="tx1"/>
                </a:solidFill>
              </a:rPr>
              <a:t>一部区間のメモリを解放</a:t>
            </a:r>
            <a:endParaRPr lang="en-US" altLang="ja-JP" sz="1600" dirty="0">
              <a:solidFill>
                <a:schemeClr val="tx1"/>
              </a:solidFill>
            </a:endParaRPr>
          </a:p>
          <a:p>
            <a:pPr algn="l"/>
            <a:r>
              <a:rPr kumimoji="0" lang="ja-JP" altLang="en-US"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新しくメモリを確保</a:t>
            </a:r>
            <a:endParaRPr kumimoji="0" lang="en-US" altLang="ja-JP"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cxnSp>
        <p:nvCxnSpPr>
          <p:cNvPr id="57" name="直線コネクタ 56">
            <a:extLst>
              <a:ext uri="{FF2B5EF4-FFF2-40B4-BE49-F238E27FC236}">
                <a16:creationId xmlns:a16="http://schemas.microsoft.com/office/drawing/2014/main" id="{A9CDFBDF-4D29-2C6D-21D8-52BA78CCF41E}"/>
              </a:ext>
            </a:extLst>
          </p:cNvPr>
          <p:cNvCxnSpPr>
            <a:cxnSpLocks/>
          </p:cNvCxnSpPr>
          <p:nvPr/>
        </p:nvCxnSpPr>
        <p:spPr>
          <a:xfrm>
            <a:off x="10396061" y="3458321"/>
            <a:ext cx="0" cy="835976"/>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58" name="直線コネクタ 57">
            <a:extLst>
              <a:ext uri="{FF2B5EF4-FFF2-40B4-BE49-F238E27FC236}">
                <a16:creationId xmlns:a16="http://schemas.microsoft.com/office/drawing/2014/main" id="{12AE02DD-72D9-10AE-D75A-F47CBBDBA8F5}"/>
              </a:ext>
            </a:extLst>
          </p:cNvPr>
          <p:cNvCxnSpPr>
            <a:cxnSpLocks/>
          </p:cNvCxnSpPr>
          <p:nvPr/>
        </p:nvCxnSpPr>
        <p:spPr>
          <a:xfrm>
            <a:off x="10729784" y="3458321"/>
            <a:ext cx="1" cy="835976"/>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59" name="直線コネクタ 58">
            <a:extLst>
              <a:ext uri="{FF2B5EF4-FFF2-40B4-BE49-F238E27FC236}">
                <a16:creationId xmlns:a16="http://schemas.microsoft.com/office/drawing/2014/main" id="{5B578BDC-CA50-09AC-A176-5FAF657B8D32}"/>
              </a:ext>
            </a:extLst>
          </p:cNvPr>
          <p:cNvCxnSpPr>
            <a:cxnSpLocks/>
          </p:cNvCxnSpPr>
          <p:nvPr/>
        </p:nvCxnSpPr>
        <p:spPr>
          <a:xfrm flipH="1">
            <a:off x="10082362" y="3718624"/>
            <a:ext cx="1250858" cy="0"/>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55" name="直線コネクタ 54">
            <a:extLst>
              <a:ext uri="{FF2B5EF4-FFF2-40B4-BE49-F238E27FC236}">
                <a16:creationId xmlns:a16="http://schemas.microsoft.com/office/drawing/2014/main" id="{0C5996AA-AE78-BDFD-6BC6-253C80EAD66D}"/>
              </a:ext>
            </a:extLst>
          </p:cNvPr>
          <p:cNvCxnSpPr>
            <a:cxnSpLocks/>
          </p:cNvCxnSpPr>
          <p:nvPr/>
        </p:nvCxnSpPr>
        <p:spPr>
          <a:xfrm flipH="1">
            <a:off x="9262918" y="4294289"/>
            <a:ext cx="3271704" cy="8"/>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60" name="直線コネクタ 59">
            <a:extLst>
              <a:ext uri="{FF2B5EF4-FFF2-40B4-BE49-F238E27FC236}">
                <a16:creationId xmlns:a16="http://schemas.microsoft.com/office/drawing/2014/main" id="{015A4A56-CA2B-7901-5DCF-5EB5B1233EFF}"/>
              </a:ext>
            </a:extLst>
          </p:cNvPr>
          <p:cNvCxnSpPr>
            <a:cxnSpLocks/>
          </p:cNvCxnSpPr>
          <p:nvPr/>
        </p:nvCxnSpPr>
        <p:spPr>
          <a:xfrm flipH="1">
            <a:off x="10082362" y="4032323"/>
            <a:ext cx="1250858" cy="0"/>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61" name="テキスト ボックス 60">
            <a:extLst>
              <a:ext uri="{FF2B5EF4-FFF2-40B4-BE49-F238E27FC236}">
                <a16:creationId xmlns:a16="http://schemas.microsoft.com/office/drawing/2014/main" id="{81A7EA83-520D-66A6-1B93-BC182E480B58}"/>
              </a:ext>
            </a:extLst>
          </p:cNvPr>
          <p:cNvSpPr txBox="1"/>
          <p:nvPr/>
        </p:nvSpPr>
        <p:spPr>
          <a:xfrm>
            <a:off x="658092" y="1398389"/>
            <a:ext cx="4828305" cy="3419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lang="ja-JP" altLang="en-US" sz="1600" dirty="0">
                <a:solidFill>
                  <a:schemeClr val="tx1"/>
                </a:solidFill>
              </a:rPr>
              <a:t>マイクラのチャンクのようなシステム</a:t>
            </a:r>
            <a:endParaRPr kumimoji="0" lang="en-US" altLang="ja-JP"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cxnSp>
        <p:nvCxnSpPr>
          <p:cNvPr id="54" name="直線コネクタ 53">
            <a:extLst>
              <a:ext uri="{FF2B5EF4-FFF2-40B4-BE49-F238E27FC236}">
                <a16:creationId xmlns:a16="http://schemas.microsoft.com/office/drawing/2014/main" id="{09B24891-0C25-0D34-DC1F-59C9A9F3F30E}"/>
              </a:ext>
            </a:extLst>
          </p:cNvPr>
          <p:cNvCxnSpPr>
            <a:cxnSpLocks/>
          </p:cNvCxnSpPr>
          <p:nvPr/>
        </p:nvCxnSpPr>
        <p:spPr>
          <a:xfrm flipH="1">
            <a:off x="9262918" y="3458321"/>
            <a:ext cx="3271704" cy="0"/>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67" name="直線コネクタ 66">
            <a:extLst>
              <a:ext uri="{FF2B5EF4-FFF2-40B4-BE49-F238E27FC236}">
                <a16:creationId xmlns:a16="http://schemas.microsoft.com/office/drawing/2014/main" id="{2EC313E6-D7F6-5E69-1FFA-FEB3AE5C5429}"/>
              </a:ext>
            </a:extLst>
          </p:cNvPr>
          <p:cNvCxnSpPr>
            <a:cxnSpLocks/>
          </p:cNvCxnSpPr>
          <p:nvPr/>
        </p:nvCxnSpPr>
        <p:spPr>
          <a:xfrm>
            <a:off x="11338250" y="3458321"/>
            <a:ext cx="1" cy="835976"/>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70" name="直線コネクタ 69">
            <a:extLst>
              <a:ext uri="{FF2B5EF4-FFF2-40B4-BE49-F238E27FC236}">
                <a16:creationId xmlns:a16="http://schemas.microsoft.com/office/drawing/2014/main" id="{9D4C986E-3C0D-2500-15CB-E5546F05CA82}"/>
              </a:ext>
            </a:extLst>
          </p:cNvPr>
          <p:cNvCxnSpPr/>
          <p:nvPr/>
        </p:nvCxnSpPr>
        <p:spPr>
          <a:xfrm>
            <a:off x="11910734" y="2576337"/>
            <a:ext cx="0" cy="2585639"/>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74" name="テキスト ボックス 73">
            <a:extLst>
              <a:ext uri="{FF2B5EF4-FFF2-40B4-BE49-F238E27FC236}">
                <a16:creationId xmlns:a16="http://schemas.microsoft.com/office/drawing/2014/main" id="{F6E63114-0D94-9FD7-2199-B943F22D18B1}"/>
              </a:ext>
            </a:extLst>
          </p:cNvPr>
          <p:cNvSpPr txBox="1"/>
          <p:nvPr/>
        </p:nvSpPr>
        <p:spPr>
          <a:xfrm>
            <a:off x="9311482" y="2199164"/>
            <a:ext cx="734294" cy="3419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ja-JP" altLang="en-US" sz="1600" b="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破棄</a:t>
            </a:r>
          </a:p>
        </p:txBody>
      </p:sp>
      <p:sp>
        <p:nvSpPr>
          <p:cNvPr id="75" name="テキスト ボックス 74">
            <a:extLst>
              <a:ext uri="{FF2B5EF4-FFF2-40B4-BE49-F238E27FC236}">
                <a16:creationId xmlns:a16="http://schemas.microsoft.com/office/drawing/2014/main" id="{7B3FD738-DB58-B012-3166-47124D109FCB}"/>
              </a:ext>
            </a:extLst>
          </p:cNvPr>
          <p:cNvSpPr txBox="1"/>
          <p:nvPr/>
        </p:nvSpPr>
        <p:spPr>
          <a:xfrm>
            <a:off x="11507386" y="2178270"/>
            <a:ext cx="734294" cy="3419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ja-JP" altLang="en-US" sz="1600" dirty="0">
                <a:solidFill>
                  <a:schemeClr val="tx1"/>
                </a:solidFill>
              </a:rPr>
              <a:t>生成</a:t>
            </a:r>
            <a:endParaRPr kumimoji="0" lang="ja-JP" altLang="en-US" sz="1600" b="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76" name="吹き出し: 四角形 75">
            <a:extLst>
              <a:ext uri="{FF2B5EF4-FFF2-40B4-BE49-F238E27FC236}">
                <a16:creationId xmlns:a16="http://schemas.microsoft.com/office/drawing/2014/main" id="{58A1DAE9-D313-AA9E-C34A-4D853A2C96C8}"/>
              </a:ext>
            </a:extLst>
          </p:cNvPr>
          <p:cNvSpPr/>
          <p:nvPr/>
        </p:nvSpPr>
        <p:spPr>
          <a:xfrm>
            <a:off x="7479245" y="1151755"/>
            <a:ext cx="4028141" cy="649750"/>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このようにすることでプレイヤーの行動の際に各オブジェクトごとに距離計算を行う必要がなくなり、計算回数の削減ができ、かつ管理がしやすくなります。</a:t>
            </a:r>
          </a:p>
        </p:txBody>
      </p:sp>
    </p:spTree>
    <p:extLst>
      <p:ext uri="{BB962C8B-B14F-4D97-AF65-F5344CB8AC3E}">
        <p14:creationId xmlns:p14="http://schemas.microsoft.com/office/powerpoint/2010/main" val="109185445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2D2370-4D99-2D14-7BD3-99B90E31D60C}"/>
              </a:ext>
            </a:extLst>
          </p:cNvPr>
          <p:cNvSpPr>
            <a:spLocks noGrp="1"/>
          </p:cNvSpPr>
          <p:nvPr>
            <p:ph type="title" idx="4294967295"/>
          </p:nvPr>
        </p:nvSpPr>
        <p:spPr>
          <a:xfrm>
            <a:off x="353507" y="203377"/>
            <a:ext cx="3986213" cy="669925"/>
          </a:xfrm>
        </p:spPr>
        <p:txBody>
          <a:bodyPr>
            <a:normAutofit fontScale="90000"/>
          </a:bodyPr>
          <a:lstStyle/>
          <a:p>
            <a:r>
              <a:rPr kumimoji="1" lang="ja-JP" altLang="en-US" dirty="0"/>
              <a:t>ゲーム</a:t>
            </a:r>
            <a:r>
              <a:rPr lang="ja-JP" altLang="en-US" dirty="0"/>
              <a:t>システム</a:t>
            </a:r>
            <a:endParaRPr kumimoji="1" lang="ja-JP" altLang="en-US" dirty="0"/>
          </a:p>
        </p:txBody>
      </p:sp>
      <p:sp>
        <p:nvSpPr>
          <p:cNvPr id="11" name="吹き出し: 四角形 10">
            <a:extLst>
              <a:ext uri="{FF2B5EF4-FFF2-40B4-BE49-F238E27FC236}">
                <a16:creationId xmlns:a16="http://schemas.microsoft.com/office/drawing/2014/main" id="{31DF1CB0-ACE8-3A27-991B-E7F212DB3910}"/>
              </a:ext>
            </a:extLst>
          </p:cNvPr>
          <p:cNvSpPr/>
          <p:nvPr/>
        </p:nvSpPr>
        <p:spPr>
          <a:xfrm>
            <a:off x="7479245" y="135024"/>
            <a:ext cx="4028141" cy="280418"/>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次に生成システムの説明です。</a:t>
            </a:r>
          </a:p>
        </p:txBody>
      </p:sp>
      <p:sp>
        <p:nvSpPr>
          <p:cNvPr id="18" name="吹き出し: 四角形 17">
            <a:extLst>
              <a:ext uri="{FF2B5EF4-FFF2-40B4-BE49-F238E27FC236}">
                <a16:creationId xmlns:a16="http://schemas.microsoft.com/office/drawing/2014/main" id="{C3242B4C-804A-9290-1403-567E115538D0}"/>
              </a:ext>
            </a:extLst>
          </p:cNvPr>
          <p:cNvSpPr/>
          <p:nvPr/>
        </p:nvSpPr>
        <p:spPr>
          <a:xfrm>
            <a:off x="7479245" y="471693"/>
            <a:ext cx="4028141" cy="649750"/>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ja-JP" altLang="en-US" sz="1200" dirty="0">
                <a:solidFill>
                  <a:schemeClr val="tx1"/>
                </a:solidFill>
                <a:latin typeface="ヒラギノ角ゴ ProN W4"/>
                <a:ea typeface="ヒラギノ角ゴ ProN W4"/>
                <a:cs typeface="ヒラギノ角ゴ ProN W4"/>
                <a:sym typeface="ヒラギノ角ゴ ProN W4"/>
              </a:rPr>
              <a:t>まず、通常のプロシージャル生成の手順です。</a:t>
            </a:r>
            <a:endParaRPr lang="en-US" altLang="ja-JP" sz="1200" dirty="0">
              <a:solidFill>
                <a:schemeClr val="tx1"/>
              </a:solidFill>
              <a:latin typeface="ヒラギノ角ゴ ProN W4"/>
              <a:ea typeface="ヒラギノ角ゴ ProN W4"/>
              <a:cs typeface="ヒラギノ角ゴ ProN W4"/>
              <a:sym typeface="ヒラギノ角ゴ ProN W4"/>
            </a:endParaRPr>
          </a:p>
          <a:p>
            <a:pPr marL="0" marR="0" indent="0" algn="ctr" defTabSz="825500" rtl="0" fontAlgn="auto" latinLnBrk="0" hangingPunct="0">
              <a:lnSpc>
                <a:spcPct val="100000"/>
              </a:lnSpc>
              <a:spcBef>
                <a:spcPts val="0"/>
              </a:spcBef>
              <a:spcAft>
                <a:spcPts val="0"/>
              </a:spcAft>
              <a:buClrTx/>
              <a:buSzTx/>
              <a:buFontTx/>
              <a:buNone/>
              <a:tabLst/>
            </a:pPr>
            <a:r>
              <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以下のように一か所を指定し、その周辺を指定方法で高さを決定、といった処理を再帰的に繰り替えします</a:t>
            </a:r>
          </a:p>
        </p:txBody>
      </p:sp>
      <p:pic>
        <p:nvPicPr>
          <p:cNvPr id="5" name="図 4" descr="カレンダー&#10;&#10;自動的に生成された説明">
            <a:extLst>
              <a:ext uri="{FF2B5EF4-FFF2-40B4-BE49-F238E27FC236}">
                <a16:creationId xmlns:a16="http://schemas.microsoft.com/office/drawing/2014/main" id="{A57F2AC1-6951-B989-31DC-6673B63C928D}"/>
              </a:ext>
            </a:extLst>
          </p:cNvPr>
          <p:cNvPicPr>
            <a:picLocks noChangeAspect="1"/>
          </p:cNvPicPr>
          <p:nvPr/>
        </p:nvPicPr>
        <p:blipFill rotWithShape="1">
          <a:blip r:embed="rId2">
            <a:extLst>
              <a:ext uri="{28A0092B-C50C-407E-A947-70E740481C1C}">
                <a14:useLocalDpi xmlns:a14="http://schemas.microsoft.com/office/drawing/2010/main" val="0"/>
              </a:ext>
            </a:extLst>
          </a:blip>
          <a:srcRect b="3268"/>
          <a:stretch/>
        </p:blipFill>
        <p:spPr>
          <a:xfrm>
            <a:off x="5655883" y="168445"/>
            <a:ext cx="1455098" cy="746987"/>
          </a:xfrm>
          <a:prstGeom prst="rect">
            <a:avLst/>
          </a:prstGeom>
        </p:spPr>
      </p:pic>
      <p:pic>
        <p:nvPicPr>
          <p:cNvPr id="12" name="図 11" descr="デスクトップコンピューターの画面&#10;&#10;中程度の精度で自動的に生成された説明">
            <a:extLst>
              <a:ext uri="{FF2B5EF4-FFF2-40B4-BE49-F238E27FC236}">
                <a16:creationId xmlns:a16="http://schemas.microsoft.com/office/drawing/2014/main" id="{CC42B76D-6942-C2F3-02D7-F6C471A0BA02}"/>
              </a:ext>
            </a:extLst>
          </p:cNvPr>
          <p:cNvPicPr>
            <a:picLocks noChangeAspect="1"/>
          </p:cNvPicPr>
          <p:nvPr/>
        </p:nvPicPr>
        <p:blipFill rotWithShape="1">
          <a:blip r:embed="rId3">
            <a:extLst>
              <a:ext uri="{28A0092B-C50C-407E-A947-70E740481C1C}">
                <a14:useLocalDpi xmlns:a14="http://schemas.microsoft.com/office/drawing/2010/main" val="0"/>
              </a:ext>
            </a:extLst>
          </a:blip>
          <a:srcRect l="859" t="18390" b="12905"/>
          <a:stretch/>
        </p:blipFill>
        <p:spPr>
          <a:xfrm>
            <a:off x="774139" y="2840976"/>
            <a:ext cx="3880412" cy="2385121"/>
          </a:xfrm>
          <a:prstGeom prst="rect">
            <a:avLst/>
          </a:prstGeom>
        </p:spPr>
      </p:pic>
      <p:sp>
        <p:nvSpPr>
          <p:cNvPr id="13" name="テキスト ボックス 12">
            <a:extLst>
              <a:ext uri="{FF2B5EF4-FFF2-40B4-BE49-F238E27FC236}">
                <a16:creationId xmlns:a16="http://schemas.microsoft.com/office/drawing/2014/main" id="{F3D1887F-A4EB-5680-B17B-61B36B18A594}"/>
              </a:ext>
            </a:extLst>
          </p:cNvPr>
          <p:cNvSpPr txBox="1"/>
          <p:nvPr/>
        </p:nvSpPr>
        <p:spPr>
          <a:xfrm>
            <a:off x="573169" y="2309713"/>
            <a:ext cx="4272483" cy="37275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18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例えば、起伏のある地形を生成する場合</a:t>
            </a:r>
            <a:endParaRPr kumimoji="0" lang="en-US" altLang="ja-JP" sz="18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15" name="正方形/長方形 14">
            <a:extLst>
              <a:ext uri="{FF2B5EF4-FFF2-40B4-BE49-F238E27FC236}">
                <a16:creationId xmlns:a16="http://schemas.microsoft.com/office/drawing/2014/main" id="{1E09FA6F-1ED1-887F-49F5-CEA05627A136}"/>
              </a:ext>
            </a:extLst>
          </p:cNvPr>
          <p:cNvSpPr/>
          <p:nvPr/>
        </p:nvSpPr>
        <p:spPr>
          <a:xfrm>
            <a:off x="4921440" y="2825523"/>
            <a:ext cx="2192242" cy="1937516"/>
          </a:xfrm>
          <a:prstGeom prst="rect">
            <a:avLst/>
          </a:prstGeom>
          <a:solidFill>
            <a:srgbClr val="92D05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8" name="正方形/長方形 27">
            <a:extLst>
              <a:ext uri="{FF2B5EF4-FFF2-40B4-BE49-F238E27FC236}">
                <a16:creationId xmlns:a16="http://schemas.microsoft.com/office/drawing/2014/main" id="{CA4F0374-0FC0-6D61-793C-81E2CA0B6CB5}"/>
              </a:ext>
            </a:extLst>
          </p:cNvPr>
          <p:cNvSpPr/>
          <p:nvPr/>
        </p:nvSpPr>
        <p:spPr>
          <a:xfrm>
            <a:off x="5882417" y="3573607"/>
            <a:ext cx="200353" cy="213583"/>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9" name="テキスト ボックス 28">
            <a:extLst>
              <a:ext uri="{FF2B5EF4-FFF2-40B4-BE49-F238E27FC236}">
                <a16:creationId xmlns:a16="http://schemas.microsoft.com/office/drawing/2014/main" id="{E6D5FE12-0B93-08D0-307E-96E5AD7999E0}"/>
              </a:ext>
            </a:extLst>
          </p:cNvPr>
          <p:cNvSpPr txBox="1"/>
          <p:nvPr/>
        </p:nvSpPr>
        <p:spPr>
          <a:xfrm>
            <a:off x="5221364" y="2483550"/>
            <a:ext cx="1592393" cy="3419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上から見た場合</a:t>
            </a:r>
            <a:endParaRPr kumimoji="0" lang="en-US" altLang="ja-JP"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31" name="テキスト ボックス 30">
            <a:extLst>
              <a:ext uri="{FF2B5EF4-FFF2-40B4-BE49-F238E27FC236}">
                <a16:creationId xmlns:a16="http://schemas.microsoft.com/office/drawing/2014/main" id="{3F3D3D25-8E07-42FD-CC8A-DCC295309EE8}"/>
              </a:ext>
            </a:extLst>
          </p:cNvPr>
          <p:cNvSpPr txBox="1"/>
          <p:nvPr/>
        </p:nvSpPr>
        <p:spPr>
          <a:xfrm>
            <a:off x="5049764" y="4763039"/>
            <a:ext cx="1935592" cy="3419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lang="ja-JP" altLang="en-US" sz="1600" dirty="0">
                <a:solidFill>
                  <a:schemeClr val="tx1"/>
                </a:solidFill>
              </a:rPr>
              <a:t>一か所の高さを指定</a:t>
            </a:r>
            <a:endParaRPr kumimoji="0" lang="en-US" altLang="ja-JP"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32" name="正方形/長方形 31">
            <a:extLst>
              <a:ext uri="{FF2B5EF4-FFF2-40B4-BE49-F238E27FC236}">
                <a16:creationId xmlns:a16="http://schemas.microsoft.com/office/drawing/2014/main" id="{7E8B8ADB-6256-C7F3-5433-ECDC9E318616}"/>
              </a:ext>
            </a:extLst>
          </p:cNvPr>
          <p:cNvSpPr/>
          <p:nvPr/>
        </p:nvSpPr>
        <p:spPr>
          <a:xfrm>
            <a:off x="7290325" y="2825523"/>
            <a:ext cx="2192242" cy="1937516"/>
          </a:xfrm>
          <a:prstGeom prst="rect">
            <a:avLst/>
          </a:prstGeom>
          <a:solidFill>
            <a:srgbClr val="92D05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33" name="正方形/長方形 32">
            <a:extLst>
              <a:ext uri="{FF2B5EF4-FFF2-40B4-BE49-F238E27FC236}">
                <a16:creationId xmlns:a16="http://schemas.microsoft.com/office/drawing/2014/main" id="{4EEFE657-5171-C2F3-56AE-B8D7C61D7C61}"/>
              </a:ext>
            </a:extLst>
          </p:cNvPr>
          <p:cNvSpPr/>
          <p:nvPr/>
        </p:nvSpPr>
        <p:spPr>
          <a:xfrm>
            <a:off x="8246295" y="3573607"/>
            <a:ext cx="200353" cy="213583"/>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34" name="テキスト ボックス 33">
            <a:extLst>
              <a:ext uri="{FF2B5EF4-FFF2-40B4-BE49-F238E27FC236}">
                <a16:creationId xmlns:a16="http://schemas.microsoft.com/office/drawing/2014/main" id="{E8B2CF6F-91FE-E7B7-47BF-0B83508DB6CB}"/>
              </a:ext>
            </a:extLst>
          </p:cNvPr>
          <p:cNvSpPr txBox="1"/>
          <p:nvPr/>
        </p:nvSpPr>
        <p:spPr>
          <a:xfrm>
            <a:off x="7290325" y="4773466"/>
            <a:ext cx="2192242" cy="83441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その個所の周りの座標を指定したランダム値で指定</a:t>
            </a:r>
            <a:endParaRPr kumimoji="0" lang="en-US" altLang="ja-JP"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37" name="テキスト ボックス 36">
            <a:extLst>
              <a:ext uri="{FF2B5EF4-FFF2-40B4-BE49-F238E27FC236}">
                <a16:creationId xmlns:a16="http://schemas.microsoft.com/office/drawing/2014/main" id="{AF5ACF17-9E52-2DE6-408A-01F279FCE117}"/>
              </a:ext>
            </a:extLst>
          </p:cNvPr>
          <p:cNvSpPr txBox="1"/>
          <p:nvPr/>
        </p:nvSpPr>
        <p:spPr>
          <a:xfrm>
            <a:off x="5102081" y="1863670"/>
            <a:ext cx="3766550" cy="37275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18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通常であれば</a:t>
            </a:r>
            <a:endParaRPr kumimoji="0" lang="en-US" altLang="ja-JP" sz="18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64" name="テキスト ボックス 63">
            <a:extLst>
              <a:ext uri="{FF2B5EF4-FFF2-40B4-BE49-F238E27FC236}">
                <a16:creationId xmlns:a16="http://schemas.microsoft.com/office/drawing/2014/main" id="{9580E730-0B28-91BA-6D2F-C2A247D8E3EF}"/>
              </a:ext>
            </a:extLst>
          </p:cNvPr>
          <p:cNvSpPr txBox="1"/>
          <p:nvPr/>
        </p:nvSpPr>
        <p:spPr>
          <a:xfrm>
            <a:off x="9614011" y="5511122"/>
            <a:ext cx="3766550" cy="40352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lang="ja-JP" altLang="en-US" sz="2000" b="1" dirty="0">
                <a:solidFill>
                  <a:schemeClr val="tx1"/>
                </a:solidFill>
              </a:rPr>
              <a:t>このように行う</a:t>
            </a:r>
            <a:endParaRPr kumimoji="0" lang="en-US" altLang="ja-JP" sz="20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65" name="正方形/長方形 64">
            <a:extLst>
              <a:ext uri="{FF2B5EF4-FFF2-40B4-BE49-F238E27FC236}">
                <a16:creationId xmlns:a16="http://schemas.microsoft.com/office/drawing/2014/main" id="{514B4FE6-DFCD-8898-D4F5-3EA803BA5871}"/>
              </a:ext>
            </a:extLst>
          </p:cNvPr>
          <p:cNvSpPr/>
          <p:nvPr/>
        </p:nvSpPr>
        <p:spPr>
          <a:xfrm>
            <a:off x="8446648" y="3573607"/>
            <a:ext cx="200353" cy="21358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66" name="正方形/長方形 65">
            <a:extLst>
              <a:ext uri="{FF2B5EF4-FFF2-40B4-BE49-F238E27FC236}">
                <a16:creationId xmlns:a16="http://schemas.microsoft.com/office/drawing/2014/main" id="{87C58734-D61E-79EA-B1AC-6205B9EC5870}"/>
              </a:ext>
            </a:extLst>
          </p:cNvPr>
          <p:cNvSpPr/>
          <p:nvPr/>
        </p:nvSpPr>
        <p:spPr>
          <a:xfrm>
            <a:off x="8246295" y="3367115"/>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68" name="正方形/長方形 67">
            <a:extLst>
              <a:ext uri="{FF2B5EF4-FFF2-40B4-BE49-F238E27FC236}">
                <a16:creationId xmlns:a16="http://schemas.microsoft.com/office/drawing/2014/main" id="{4D1412BE-C586-789C-6B79-D9E5418828DE}"/>
              </a:ext>
            </a:extLst>
          </p:cNvPr>
          <p:cNvSpPr/>
          <p:nvPr/>
        </p:nvSpPr>
        <p:spPr>
          <a:xfrm>
            <a:off x="8045942" y="3580698"/>
            <a:ext cx="200353" cy="213583"/>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72" name="正方形/長方形 71">
            <a:extLst>
              <a:ext uri="{FF2B5EF4-FFF2-40B4-BE49-F238E27FC236}">
                <a16:creationId xmlns:a16="http://schemas.microsoft.com/office/drawing/2014/main" id="{BA37F087-3776-E73F-C00D-8C39BE60FDAD}"/>
              </a:ext>
            </a:extLst>
          </p:cNvPr>
          <p:cNvSpPr/>
          <p:nvPr/>
        </p:nvSpPr>
        <p:spPr>
          <a:xfrm>
            <a:off x="8245682" y="3801372"/>
            <a:ext cx="200353"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73" name="正方形/長方形 72">
            <a:extLst>
              <a:ext uri="{FF2B5EF4-FFF2-40B4-BE49-F238E27FC236}">
                <a16:creationId xmlns:a16="http://schemas.microsoft.com/office/drawing/2014/main" id="{DBC2D61F-51B4-15A2-83A8-826291445987}"/>
              </a:ext>
            </a:extLst>
          </p:cNvPr>
          <p:cNvSpPr/>
          <p:nvPr/>
        </p:nvSpPr>
        <p:spPr>
          <a:xfrm>
            <a:off x="9682920" y="2825523"/>
            <a:ext cx="2192242" cy="1937516"/>
          </a:xfrm>
          <a:prstGeom prst="rect">
            <a:avLst/>
          </a:prstGeom>
          <a:solidFill>
            <a:srgbClr val="92D05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76" name="正方形/長方形 75">
            <a:extLst>
              <a:ext uri="{FF2B5EF4-FFF2-40B4-BE49-F238E27FC236}">
                <a16:creationId xmlns:a16="http://schemas.microsoft.com/office/drawing/2014/main" id="{931DC330-ED7A-AE4C-A607-364F23C6C430}"/>
              </a:ext>
            </a:extLst>
          </p:cNvPr>
          <p:cNvSpPr/>
          <p:nvPr/>
        </p:nvSpPr>
        <p:spPr>
          <a:xfrm>
            <a:off x="10638890" y="3573607"/>
            <a:ext cx="200353" cy="213583"/>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77" name="テキスト ボックス 76">
            <a:extLst>
              <a:ext uri="{FF2B5EF4-FFF2-40B4-BE49-F238E27FC236}">
                <a16:creationId xmlns:a16="http://schemas.microsoft.com/office/drawing/2014/main" id="{49C7B3CB-00D0-751E-8CEF-15F06F1404BE}"/>
              </a:ext>
            </a:extLst>
          </p:cNvPr>
          <p:cNvSpPr txBox="1"/>
          <p:nvPr/>
        </p:nvSpPr>
        <p:spPr>
          <a:xfrm>
            <a:off x="9682920" y="4805635"/>
            <a:ext cx="2192242" cy="3419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ひたすら繰り返す</a:t>
            </a:r>
            <a:endParaRPr kumimoji="0" lang="en-US" altLang="ja-JP"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78" name="正方形/長方形 77">
            <a:extLst>
              <a:ext uri="{FF2B5EF4-FFF2-40B4-BE49-F238E27FC236}">
                <a16:creationId xmlns:a16="http://schemas.microsoft.com/office/drawing/2014/main" id="{7CB43388-A7F6-6831-470F-7321D1575801}"/>
              </a:ext>
            </a:extLst>
          </p:cNvPr>
          <p:cNvSpPr/>
          <p:nvPr/>
        </p:nvSpPr>
        <p:spPr>
          <a:xfrm>
            <a:off x="10839243" y="3573607"/>
            <a:ext cx="200353" cy="21358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79" name="正方形/長方形 78">
            <a:extLst>
              <a:ext uri="{FF2B5EF4-FFF2-40B4-BE49-F238E27FC236}">
                <a16:creationId xmlns:a16="http://schemas.microsoft.com/office/drawing/2014/main" id="{5D70F78F-3024-3ADF-23D7-669B4FE4465B}"/>
              </a:ext>
            </a:extLst>
          </p:cNvPr>
          <p:cNvSpPr/>
          <p:nvPr/>
        </p:nvSpPr>
        <p:spPr>
          <a:xfrm>
            <a:off x="10638890" y="3367115"/>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80" name="正方形/長方形 79">
            <a:extLst>
              <a:ext uri="{FF2B5EF4-FFF2-40B4-BE49-F238E27FC236}">
                <a16:creationId xmlns:a16="http://schemas.microsoft.com/office/drawing/2014/main" id="{21D3B3F0-453B-C615-B739-905A5B0128D4}"/>
              </a:ext>
            </a:extLst>
          </p:cNvPr>
          <p:cNvSpPr/>
          <p:nvPr/>
        </p:nvSpPr>
        <p:spPr>
          <a:xfrm>
            <a:off x="10438537" y="3580698"/>
            <a:ext cx="200353" cy="213583"/>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81" name="正方形/長方形 80">
            <a:extLst>
              <a:ext uri="{FF2B5EF4-FFF2-40B4-BE49-F238E27FC236}">
                <a16:creationId xmlns:a16="http://schemas.microsoft.com/office/drawing/2014/main" id="{2B442C1E-8F25-3517-2C17-88972733CE41}"/>
              </a:ext>
            </a:extLst>
          </p:cNvPr>
          <p:cNvSpPr/>
          <p:nvPr/>
        </p:nvSpPr>
        <p:spPr>
          <a:xfrm>
            <a:off x="10638277" y="3801372"/>
            <a:ext cx="200353"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82" name="正方形/長方形 81">
            <a:extLst>
              <a:ext uri="{FF2B5EF4-FFF2-40B4-BE49-F238E27FC236}">
                <a16:creationId xmlns:a16="http://schemas.microsoft.com/office/drawing/2014/main" id="{2BF34FBE-B199-ACBE-7B12-1DDDD5B0983E}"/>
              </a:ext>
            </a:extLst>
          </p:cNvPr>
          <p:cNvSpPr/>
          <p:nvPr/>
        </p:nvSpPr>
        <p:spPr>
          <a:xfrm>
            <a:off x="10839243" y="3808463"/>
            <a:ext cx="200353" cy="21358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83" name="正方形/長方形 82">
            <a:extLst>
              <a:ext uri="{FF2B5EF4-FFF2-40B4-BE49-F238E27FC236}">
                <a16:creationId xmlns:a16="http://schemas.microsoft.com/office/drawing/2014/main" id="{B126C825-597E-28C2-6783-8435B60AEB9B}"/>
              </a:ext>
            </a:extLst>
          </p:cNvPr>
          <p:cNvSpPr/>
          <p:nvPr/>
        </p:nvSpPr>
        <p:spPr>
          <a:xfrm>
            <a:off x="10638277" y="4036228"/>
            <a:ext cx="200353"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84" name="正方形/長方形 83">
            <a:extLst>
              <a:ext uri="{FF2B5EF4-FFF2-40B4-BE49-F238E27FC236}">
                <a16:creationId xmlns:a16="http://schemas.microsoft.com/office/drawing/2014/main" id="{5C4E8EF1-AB29-0B25-92A5-A600E31C66E0}"/>
              </a:ext>
            </a:extLst>
          </p:cNvPr>
          <p:cNvSpPr/>
          <p:nvPr/>
        </p:nvSpPr>
        <p:spPr>
          <a:xfrm>
            <a:off x="10438537" y="3352933"/>
            <a:ext cx="200353" cy="213583"/>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85" name="正方形/長方形 84">
            <a:extLst>
              <a:ext uri="{FF2B5EF4-FFF2-40B4-BE49-F238E27FC236}">
                <a16:creationId xmlns:a16="http://schemas.microsoft.com/office/drawing/2014/main" id="{C1420000-5415-5D80-2861-63AB65993379}"/>
              </a:ext>
            </a:extLst>
          </p:cNvPr>
          <p:cNvSpPr/>
          <p:nvPr/>
        </p:nvSpPr>
        <p:spPr>
          <a:xfrm>
            <a:off x="10638890" y="3139350"/>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86" name="正方形/長方形 85">
            <a:extLst>
              <a:ext uri="{FF2B5EF4-FFF2-40B4-BE49-F238E27FC236}">
                <a16:creationId xmlns:a16="http://schemas.microsoft.com/office/drawing/2014/main" id="{A527186F-9D06-EC8B-9001-2E9B2351CB14}"/>
              </a:ext>
            </a:extLst>
          </p:cNvPr>
          <p:cNvSpPr/>
          <p:nvPr/>
        </p:nvSpPr>
        <p:spPr>
          <a:xfrm>
            <a:off x="10839242" y="3367115"/>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87" name="正方形/長方形 86">
            <a:extLst>
              <a:ext uri="{FF2B5EF4-FFF2-40B4-BE49-F238E27FC236}">
                <a16:creationId xmlns:a16="http://schemas.microsoft.com/office/drawing/2014/main" id="{2A374783-D6BC-523A-56EA-8027D0947231}"/>
              </a:ext>
            </a:extLst>
          </p:cNvPr>
          <p:cNvSpPr/>
          <p:nvPr/>
        </p:nvSpPr>
        <p:spPr>
          <a:xfrm>
            <a:off x="10437311" y="3801372"/>
            <a:ext cx="200353"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88" name="正方形/長方形 87">
            <a:extLst>
              <a:ext uri="{FF2B5EF4-FFF2-40B4-BE49-F238E27FC236}">
                <a16:creationId xmlns:a16="http://schemas.microsoft.com/office/drawing/2014/main" id="{AB281CAB-4DB9-3646-25CD-5CED37F135D7}"/>
              </a:ext>
            </a:extLst>
          </p:cNvPr>
          <p:cNvSpPr/>
          <p:nvPr/>
        </p:nvSpPr>
        <p:spPr>
          <a:xfrm>
            <a:off x="10236958" y="3573606"/>
            <a:ext cx="200353" cy="213583"/>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89" name="正方形/長方形 88">
            <a:extLst>
              <a:ext uri="{FF2B5EF4-FFF2-40B4-BE49-F238E27FC236}">
                <a16:creationId xmlns:a16="http://schemas.microsoft.com/office/drawing/2014/main" id="{CA0290F8-CC68-B241-772D-0DD8CD1D3D5F}"/>
              </a:ext>
            </a:extLst>
          </p:cNvPr>
          <p:cNvSpPr/>
          <p:nvPr/>
        </p:nvSpPr>
        <p:spPr>
          <a:xfrm>
            <a:off x="11030237" y="3587789"/>
            <a:ext cx="200353" cy="21358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90" name="テキスト ボックス 89">
            <a:extLst>
              <a:ext uri="{FF2B5EF4-FFF2-40B4-BE49-F238E27FC236}">
                <a16:creationId xmlns:a16="http://schemas.microsoft.com/office/drawing/2014/main" id="{A179FEC9-B9B5-E21F-3B2E-DB631C2A6AA5}"/>
              </a:ext>
            </a:extLst>
          </p:cNvPr>
          <p:cNvSpPr txBox="1"/>
          <p:nvPr/>
        </p:nvSpPr>
        <p:spPr>
          <a:xfrm>
            <a:off x="353507" y="717914"/>
            <a:ext cx="5742493" cy="40352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ja-JP" altLang="en-US" sz="2000" dirty="0"/>
              <a:t>生成</a:t>
            </a:r>
            <a:r>
              <a:rPr kumimoji="0" lang="ja-JP" altLang="en-US" sz="20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システム</a:t>
            </a:r>
          </a:p>
        </p:txBody>
      </p:sp>
    </p:spTree>
    <p:extLst>
      <p:ext uri="{BB962C8B-B14F-4D97-AF65-F5344CB8AC3E}">
        <p14:creationId xmlns:p14="http://schemas.microsoft.com/office/powerpoint/2010/main" val="340875331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2D2370-4D99-2D14-7BD3-99B90E31D60C}"/>
              </a:ext>
            </a:extLst>
          </p:cNvPr>
          <p:cNvSpPr>
            <a:spLocks noGrp="1"/>
          </p:cNvSpPr>
          <p:nvPr>
            <p:ph type="title" idx="4294967295"/>
          </p:nvPr>
        </p:nvSpPr>
        <p:spPr>
          <a:xfrm>
            <a:off x="353507" y="203377"/>
            <a:ext cx="3986213" cy="669925"/>
          </a:xfrm>
        </p:spPr>
        <p:txBody>
          <a:bodyPr>
            <a:normAutofit fontScale="90000"/>
          </a:bodyPr>
          <a:lstStyle/>
          <a:p>
            <a:r>
              <a:rPr kumimoji="1" lang="ja-JP" altLang="en-US" dirty="0"/>
              <a:t>ゲーム</a:t>
            </a:r>
            <a:r>
              <a:rPr lang="ja-JP" altLang="en-US" dirty="0"/>
              <a:t>システム</a:t>
            </a:r>
            <a:endParaRPr kumimoji="1" lang="ja-JP" altLang="en-US" dirty="0"/>
          </a:p>
        </p:txBody>
      </p:sp>
      <p:sp>
        <p:nvSpPr>
          <p:cNvPr id="11" name="吹き出し: 四角形 10">
            <a:extLst>
              <a:ext uri="{FF2B5EF4-FFF2-40B4-BE49-F238E27FC236}">
                <a16:creationId xmlns:a16="http://schemas.microsoft.com/office/drawing/2014/main" id="{31DF1CB0-ACE8-3A27-991B-E7F212DB3910}"/>
              </a:ext>
            </a:extLst>
          </p:cNvPr>
          <p:cNvSpPr/>
          <p:nvPr/>
        </p:nvSpPr>
        <p:spPr>
          <a:xfrm>
            <a:off x="7479245" y="42691"/>
            <a:ext cx="4028141" cy="465084"/>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次に、今回作成した生成システムでのアルゴリズムの説明です。</a:t>
            </a:r>
          </a:p>
        </p:txBody>
      </p:sp>
      <p:sp>
        <p:nvSpPr>
          <p:cNvPr id="18" name="吹き出し: 四角形 17">
            <a:extLst>
              <a:ext uri="{FF2B5EF4-FFF2-40B4-BE49-F238E27FC236}">
                <a16:creationId xmlns:a16="http://schemas.microsoft.com/office/drawing/2014/main" id="{C3242B4C-804A-9290-1403-567E115538D0}"/>
              </a:ext>
            </a:extLst>
          </p:cNvPr>
          <p:cNvSpPr/>
          <p:nvPr/>
        </p:nvSpPr>
        <p:spPr>
          <a:xfrm>
            <a:off x="7479245" y="564026"/>
            <a:ext cx="4028141" cy="465084"/>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一か所だけではなく、任意の数、任意の地点を指定し、そこから地形の生成を行っています。</a:t>
            </a:r>
          </a:p>
        </p:txBody>
      </p:sp>
      <p:pic>
        <p:nvPicPr>
          <p:cNvPr id="5" name="図 4" descr="カレンダー&#10;&#10;自動的に生成された説明">
            <a:extLst>
              <a:ext uri="{FF2B5EF4-FFF2-40B4-BE49-F238E27FC236}">
                <a16:creationId xmlns:a16="http://schemas.microsoft.com/office/drawing/2014/main" id="{A57F2AC1-6951-B989-31DC-6673B63C928D}"/>
              </a:ext>
            </a:extLst>
          </p:cNvPr>
          <p:cNvPicPr>
            <a:picLocks noChangeAspect="1"/>
          </p:cNvPicPr>
          <p:nvPr/>
        </p:nvPicPr>
        <p:blipFill rotWithShape="1">
          <a:blip r:embed="rId2">
            <a:extLst>
              <a:ext uri="{28A0092B-C50C-407E-A947-70E740481C1C}">
                <a14:useLocalDpi xmlns:a14="http://schemas.microsoft.com/office/drawing/2010/main" val="0"/>
              </a:ext>
            </a:extLst>
          </a:blip>
          <a:srcRect b="3268"/>
          <a:stretch/>
        </p:blipFill>
        <p:spPr>
          <a:xfrm>
            <a:off x="5655883" y="168445"/>
            <a:ext cx="1455098" cy="746987"/>
          </a:xfrm>
          <a:prstGeom prst="rect">
            <a:avLst/>
          </a:prstGeom>
        </p:spPr>
      </p:pic>
      <p:sp>
        <p:nvSpPr>
          <p:cNvPr id="15" name="正方形/長方形 14">
            <a:extLst>
              <a:ext uri="{FF2B5EF4-FFF2-40B4-BE49-F238E27FC236}">
                <a16:creationId xmlns:a16="http://schemas.microsoft.com/office/drawing/2014/main" id="{1E09FA6F-1ED1-887F-49F5-CEA05627A136}"/>
              </a:ext>
            </a:extLst>
          </p:cNvPr>
          <p:cNvSpPr/>
          <p:nvPr/>
        </p:nvSpPr>
        <p:spPr>
          <a:xfrm>
            <a:off x="4905494" y="2825523"/>
            <a:ext cx="2192242" cy="1937516"/>
          </a:xfrm>
          <a:prstGeom prst="rect">
            <a:avLst/>
          </a:prstGeom>
          <a:solidFill>
            <a:srgbClr val="92D05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8" name="正方形/長方形 27">
            <a:extLst>
              <a:ext uri="{FF2B5EF4-FFF2-40B4-BE49-F238E27FC236}">
                <a16:creationId xmlns:a16="http://schemas.microsoft.com/office/drawing/2014/main" id="{CA4F0374-0FC0-6D61-793C-81E2CA0B6CB5}"/>
              </a:ext>
            </a:extLst>
          </p:cNvPr>
          <p:cNvSpPr/>
          <p:nvPr/>
        </p:nvSpPr>
        <p:spPr>
          <a:xfrm>
            <a:off x="4905493" y="4249810"/>
            <a:ext cx="216000" cy="216000"/>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9" name="テキスト ボックス 28">
            <a:extLst>
              <a:ext uri="{FF2B5EF4-FFF2-40B4-BE49-F238E27FC236}">
                <a16:creationId xmlns:a16="http://schemas.microsoft.com/office/drawing/2014/main" id="{E6D5FE12-0B93-08D0-307E-96E5AD7999E0}"/>
              </a:ext>
            </a:extLst>
          </p:cNvPr>
          <p:cNvSpPr txBox="1"/>
          <p:nvPr/>
        </p:nvSpPr>
        <p:spPr>
          <a:xfrm>
            <a:off x="5225697" y="2483550"/>
            <a:ext cx="1592393" cy="3419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上から見た場合</a:t>
            </a:r>
            <a:endParaRPr kumimoji="0" lang="en-US" altLang="ja-JP"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31" name="テキスト ボックス 30">
            <a:extLst>
              <a:ext uri="{FF2B5EF4-FFF2-40B4-BE49-F238E27FC236}">
                <a16:creationId xmlns:a16="http://schemas.microsoft.com/office/drawing/2014/main" id="{3F3D3D25-8E07-42FD-CC8A-DCC295309EE8}"/>
              </a:ext>
            </a:extLst>
          </p:cNvPr>
          <p:cNvSpPr txBox="1"/>
          <p:nvPr/>
        </p:nvSpPr>
        <p:spPr>
          <a:xfrm>
            <a:off x="5054097" y="4805635"/>
            <a:ext cx="1935592" cy="58819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lang="ja-JP" altLang="en-US" sz="1600" dirty="0">
                <a:solidFill>
                  <a:schemeClr val="tx1"/>
                </a:solidFill>
              </a:rPr>
              <a:t>任意で複数の個所の高さを指定</a:t>
            </a:r>
            <a:endParaRPr kumimoji="0" lang="en-US" altLang="ja-JP"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32" name="正方形/長方形 31">
            <a:extLst>
              <a:ext uri="{FF2B5EF4-FFF2-40B4-BE49-F238E27FC236}">
                <a16:creationId xmlns:a16="http://schemas.microsoft.com/office/drawing/2014/main" id="{7E8B8ADB-6256-C7F3-5433-ECDC9E318616}"/>
              </a:ext>
            </a:extLst>
          </p:cNvPr>
          <p:cNvSpPr/>
          <p:nvPr/>
        </p:nvSpPr>
        <p:spPr>
          <a:xfrm>
            <a:off x="7294658" y="2825523"/>
            <a:ext cx="2192242" cy="1937516"/>
          </a:xfrm>
          <a:prstGeom prst="rect">
            <a:avLst/>
          </a:prstGeom>
          <a:solidFill>
            <a:srgbClr val="92D05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34" name="テキスト ボックス 33">
            <a:extLst>
              <a:ext uri="{FF2B5EF4-FFF2-40B4-BE49-F238E27FC236}">
                <a16:creationId xmlns:a16="http://schemas.microsoft.com/office/drawing/2014/main" id="{E8B2CF6F-91FE-E7B7-47BF-0B83508DB6CB}"/>
              </a:ext>
            </a:extLst>
          </p:cNvPr>
          <p:cNvSpPr txBox="1"/>
          <p:nvPr/>
        </p:nvSpPr>
        <p:spPr>
          <a:xfrm>
            <a:off x="7294658" y="4796985"/>
            <a:ext cx="2192242" cy="83441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各箇所から特定ルールに基づいて周りの座標の高さを指定</a:t>
            </a:r>
            <a:endParaRPr kumimoji="0" lang="en-US" altLang="ja-JP"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37" name="テキスト ボックス 36">
            <a:extLst>
              <a:ext uri="{FF2B5EF4-FFF2-40B4-BE49-F238E27FC236}">
                <a16:creationId xmlns:a16="http://schemas.microsoft.com/office/drawing/2014/main" id="{AF5ACF17-9E52-2DE6-408A-01F279FCE117}"/>
              </a:ext>
            </a:extLst>
          </p:cNvPr>
          <p:cNvSpPr txBox="1"/>
          <p:nvPr/>
        </p:nvSpPr>
        <p:spPr>
          <a:xfrm>
            <a:off x="4934011" y="1916266"/>
            <a:ext cx="3766550" cy="37275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18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このシステムでは</a:t>
            </a:r>
            <a:endParaRPr kumimoji="0" lang="en-US" altLang="ja-JP" sz="18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64" name="テキスト ボックス 63">
            <a:extLst>
              <a:ext uri="{FF2B5EF4-FFF2-40B4-BE49-F238E27FC236}">
                <a16:creationId xmlns:a16="http://schemas.microsoft.com/office/drawing/2014/main" id="{9580E730-0B28-91BA-6D2F-C2A247D8E3EF}"/>
              </a:ext>
            </a:extLst>
          </p:cNvPr>
          <p:cNvSpPr txBox="1"/>
          <p:nvPr/>
        </p:nvSpPr>
        <p:spPr>
          <a:xfrm>
            <a:off x="9618344" y="5511122"/>
            <a:ext cx="3766550" cy="40352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lang="ja-JP" altLang="en-US" sz="2000" b="1" dirty="0">
                <a:solidFill>
                  <a:schemeClr val="tx1"/>
                </a:solidFill>
              </a:rPr>
              <a:t>このように行う</a:t>
            </a:r>
            <a:endParaRPr kumimoji="0" lang="en-US" altLang="ja-JP" sz="20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66" name="正方形/長方形 65">
            <a:extLst>
              <a:ext uri="{FF2B5EF4-FFF2-40B4-BE49-F238E27FC236}">
                <a16:creationId xmlns:a16="http://schemas.microsoft.com/office/drawing/2014/main" id="{87C58734-D61E-79EA-B1AC-6205B9EC5870}"/>
              </a:ext>
            </a:extLst>
          </p:cNvPr>
          <p:cNvSpPr/>
          <p:nvPr/>
        </p:nvSpPr>
        <p:spPr>
          <a:xfrm>
            <a:off x="6901951" y="2822456"/>
            <a:ext cx="216000" cy="216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73" name="正方形/長方形 72">
            <a:extLst>
              <a:ext uri="{FF2B5EF4-FFF2-40B4-BE49-F238E27FC236}">
                <a16:creationId xmlns:a16="http://schemas.microsoft.com/office/drawing/2014/main" id="{DBC2D61F-51B4-15A2-83A8-826291445987}"/>
              </a:ext>
            </a:extLst>
          </p:cNvPr>
          <p:cNvSpPr/>
          <p:nvPr/>
        </p:nvSpPr>
        <p:spPr>
          <a:xfrm>
            <a:off x="9687253" y="2825523"/>
            <a:ext cx="2192242" cy="1937516"/>
          </a:xfrm>
          <a:prstGeom prst="rect">
            <a:avLst/>
          </a:prstGeom>
          <a:solidFill>
            <a:srgbClr val="92D05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77" name="テキスト ボックス 76">
            <a:extLst>
              <a:ext uri="{FF2B5EF4-FFF2-40B4-BE49-F238E27FC236}">
                <a16:creationId xmlns:a16="http://schemas.microsoft.com/office/drawing/2014/main" id="{49C7B3CB-00D0-751E-8CEF-15F06F1404BE}"/>
              </a:ext>
            </a:extLst>
          </p:cNvPr>
          <p:cNvSpPr txBox="1"/>
          <p:nvPr/>
        </p:nvSpPr>
        <p:spPr>
          <a:xfrm>
            <a:off x="9687253" y="4805635"/>
            <a:ext cx="2192242" cy="3419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ひたすら繰り返す</a:t>
            </a:r>
            <a:endParaRPr kumimoji="0" lang="en-US" altLang="ja-JP"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4" name="正方形/長方形 3">
            <a:extLst>
              <a:ext uri="{FF2B5EF4-FFF2-40B4-BE49-F238E27FC236}">
                <a16:creationId xmlns:a16="http://schemas.microsoft.com/office/drawing/2014/main" id="{2C9DF663-4E58-EFB7-082B-E7748EE6C4AA}"/>
              </a:ext>
            </a:extLst>
          </p:cNvPr>
          <p:cNvSpPr/>
          <p:nvPr/>
        </p:nvSpPr>
        <p:spPr>
          <a:xfrm>
            <a:off x="6616932" y="3818894"/>
            <a:ext cx="216000" cy="216000"/>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8" name="正方形/長方形 7">
            <a:extLst>
              <a:ext uri="{FF2B5EF4-FFF2-40B4-BE49-F238E27FC236}">
                <a16:creationId xmlns:a16="http://schemas.microsoft.com/office/drawing/2014/main" id="{77FED576-B322-FCE1-6558-29974FF5B360}"/>
              </a:ext>
            </a:extLst>
          </p:cNvPr>
          <p:cNvSpPr/>
          <p:nvPr/>
        </p:nvSpPr>
        <p:spPr>
          <a:xfrm>
            <a:off x="7293579" y="4249810"/>
            <a:ext cx="216000" cy="216000"/>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9" name="正方形/長方形 8">
            <a:extLst>
              <a:ext uri="{FF2B5EF4-FFF2-40B4-BE49-F238E27FC236}">
                <a16:creationId xmlns:a16="http://schemas.microsoft.com/office/drawing/2014/main" id="{43B2885A-6A9C-AC9B-B788-E19784BBA7EA}"/>
              </a:ext>
            </a:extLst>
          </p:cNvPr>
          <p:cNvSpPr/>
          <p:nvPr/>
        </p:nvSpPr>
        <p:spPr>
          <a:xfrm>
            <a:off x="9290037" y="2822456"/>
            <a:ext cx="216000" cy="216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0" name="正方形/長方形 9">
            <a:extLst>
              <a:ext uri="{FF2B5EF4-FFF2-40B4-BE49-F238E27FC236}">
                <a16:creationId xmlns:a16="http://schemas.microsoft.com/office/drawing/2014/main" id="{60BDC52E-C208-B0B7-7FA6-21DB4401367C}"/>
              </a:ext>
            </a:extLst>
          </p:cNvPr>
          <p:cNvSpPr/>
          <p:nvPr/>
        </p:nvSpPr>
        <p:spPr>
          <a:xfrm>
            <a:off x="9005018" y="3818894"/>
            <a:ext cx="216000" cy="216000"/>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4" name="正方形/長方形 13">
            <a:extLst>
              <a:ext uri="{FF2B5EF4-FFF2-40B4-BE49-F238E27FC236}">
                <a16:creationId xmlns:a16="http://schemas.microsoft.com/office/drawing/2014/main" id="{3A630B58-6DA0-261F-D22A-E311EEFBBD57}"/>
              </a:ext>
            </a:extLst>
          </p:cNvPr>
          <p:cNvSpPr/>
          <p:nvPr/>
        </p:nvSpPr>
        <p:spPr>
          <a:xfrm>
            <a:off x="9288291" y="3036039"/>
            <a:ext cx="216000" cy="216000"/>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7" name="正方形/長方形 16">
            <a:extLst>
              <a:ext uri="{FF2B5EF4-FFF2-40B4-BE49-F238E27FC236}">
                <a16:creationId xmlns:a16="http://schemas.microsoft.com/office/drawing/2014/main" id="{6BCB56CF-7E47-61F8-74FF-B711587E42BE}"/>
              </a:ext>
            </a:extLst>
          </p:cNvPr>
          <p:cNvSpPr/>
          <p:nvPr/>
        </p:nvSpPr>
        <p:spPr>
          <a:xfrm>
            <a:off x="9097684" y="2820923"/>
            <a:ext cx="216000" cy="216000"/>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9" name="正方形/長方形 18">
            <a:extLst>
              <a:ext uri="{FF2B5EF4-FFF2-40B4-BE49-F238E27FC236}">
                <a16:creationId xmlns:a16="http://schemas.microsoft.com/office/drawing/2014/main" id="{FE585059-0AC4-B366-D79D-C8D6DD7EBBFE}"/>
              </a:ext>
            </a:extLst>
          </p:cNvPr>
          <p:cNvSpPr/>
          <p:nvPr/>
        </p:nvSpPr>
        <p:spPr>
          <a:xfrm>
            <a:off x="9245958" y="3817078"/>
            <a:ext cx="216000" cy="216000"/>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0" name="正方形/長方形 19">
            <a:extLst>
              <a:ext uri="{FF2B5EF4-FFF2-40B4-BE49-F238E27FC236}">
                <a16:creationId xmlns:a16="http://schemas.microsoft.com/office/drawing/2014/main" id="{80F8B288-5044-7B07-2F65-9F4221E2FBA9}"/>
              </a:ext>
            </a:extLst>
          </p:cNvPr>
          <p:cNvSpPr/>
          <p:nvPr/>
        </p:nvSpPr>
        <p:spPr>
          <a:xfrm>
            <a:off x="9002978" y="3602678"/>
            <a:ext cx="216000" cy="216000"/>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1" name="正方形/長方形 20">
            <a:extLst>
              <a:ext uri="{FF2B5EF4-FFF2-40B4-BE49-F238E27FC236}">
                <a16:creationId xmlns:a16="http://schemas.microsoft.com/office/drawing/2014/main" id="{A9C601D9-94C4-5D86-850C-1F244B601686}"/>
              </a:ext>
            </a:extLst>
          </p:cNvPr>
          <p:cNvSpPr/>
          <p:nvPr/>
        </p:nvSpPr>
        <p:spPr>
          <a:xfrm>
            <a:off x="8801605" y="3820398"/>
            <a:ext cx="216000" cy="216000"/>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2" name="正方形/長方形 21">
            <a:extLst>
              <a:ext uri="{FF2B5EF4-FFF2-40B4-BE49-F238E27FC236}">
                <a16:creationId xmlns:a16="http://schemas.microsoft.com/office/drawing/2014/main" id="{BBFC670D-A5CA-7154-9E97-E37649EDC97D}"/>
              </a:ext>
            </a:extLst>
          </p:cNvPr>
          <p:cNvSpPr/>
          <p:nvPr/>
        </p:nvSpPr>
        <p:spPr>
          <a:xfrm>
            <a:off x="9007058" y="4036227"/>
            <a:ext cx="216000" cy="216000"/>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3" name="正方形/長方形 22">
            <a:extLst>
              <a:ext uri="{FF2B5EF4-FFF2-40B4-BE49-F238E27FC236}">
                <a16:creationId xmlns:a16="http://schemas.microsoft.com/office/drawing/2014/main" id="{C8352A79-EEC2-8A79-01C1-570635380060}"/>
              </a:ext>
            </a:extLst>
          </p:cNvPr>
          <p:cNvSpPr/>
          <p:nvPr/>
        </p:nvSpPr>
        <p:spPr>
          <a:xfrm>
            <a:off x="7288268" y="4039547"/>
            <a:ext cx="216000" cy="216000"/>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4" name="正方形/長方形 23">
            <a:extLst>
              <a:ext uri="{FF2B5EF4-FFF2-40B4-BE49-F238E27FC236}">
                <a16:creationId xmlns:a16="http://schemas.microsoft.com/office/drawing/2014/main" id="{637066D6-DB70-B794-5A06-FC1D8D859FA2}"/>
              </a:ext>
            </a:extLst>
          </p:cNvPr>
          <p:cNvSpPr/>
          <p:nvPr/>
        </p:nvSpPr>
        <p:spPr>
          <a:xfrm>
            <a:off x="7514559" y="4260069"/>
            <a:ext cx="216000" cy="216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5" name="正方形/長方形 24">
            <a:extLst>
              <a:ext uri="{FF2B5EF4-FFF2-40B4-BE49-F238E27FC236}">
                <a16:creationId xmlns:a16="http://schemas.microsoft.com/office/drawing/2014/main" id="{BB7134B0-52E4-5516-5408-0D5B8E664B17}"/>
              </a:ext>
            </a:extLst>
          </p:cNvPr>
          <p:cNvSpPr/>
          <p:nvPr/>
        </p:nvSpPr>
        <p:spPr>
          <a:xfrm>
            <a:off x="7299266" y="4462876"/>
            <a:ext cx="216000" cy="216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6" name="正方形/長方形 25">
            <a:extLst>
              <a:ext uri="{FF2B5EF4-FFF2-40B4-BE49-F238E27FC236}">
                <a16:creationId xmlns:a16="http://schemas.microsoft.com/office/drawing/2014/main" id="{8E700379-1086-EF9E-86BD-47B7B46832D4}"/>
              </a:ext>
            </a:extLst>
          </p:cNvPr>
          <p:cNvSpPr/>
          <p:nvPr/>
        </p:nvSpPr>
        <p:spPr>
          <a:xfrm>
            <a:off x="9693088" y="4295554"/>
            <a:ext cx="216000" cy="216000"/>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7" name="正方形/長方形 26">
            <a:extLst>
              <a:ext uri="{FF2B5EF4-FFF2-40B4-BE49-F238E27FC236}">
                <a16:creationId xmlns:a16="http://schemas.microsoft.com/office/drawing/2014/main" id="{29F05D20-6020-E650-6414-8980FFCAEF03}"/>
              </a:ext>
            </a:extLst>
          </p:cNvPr>
          <p:cNvSpPr/>
          <p:nvPr/>
        </p:nvSpPr>
        <p:spPr>
          <a:xfrm>
            <a:off x="11689546" y="2822456"/>
            <a:ext cx="216000" cy="216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30" name="正方形/長方形 29">
            <a:extLst>
              <a:ext uri="{FF2B5EF4-FFF2-40B4-BE49-F238E27FC236}">
                <a16:creationId xmlns:a16="http://schemas.microsoft.com/office/drawing/2014/main" id="{85C8D22B-3A41-1B05-2EEB-54F6BE513FE3}"/>
              </a:ext>
            </a:extLst>
          </p:cNvPr>
          <p:cNvSpPr/>
          <p:nvPr/>
        </p:nvSpPr>
        <p:spPr>
          <a:xfrm>
            <a:off x="11431446" y="3946490"/>
            <a:ext cx="216000" cy="216000"/>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35" name="正方形/長方形 34">
            <a:extLst>
              <a:ext uri="{FF2B5EF4-FFF2-40B4-BE49-F238E27FC236}">
                <a16:creationId xmlns:a16="http://schemas.microsoft.com/office/drawing/2014/main" id="{022D6EB3-1B2D-5A0B-3B27-242F02603DB8}"/>
              </a:ext>
            </a:extLst>
          </p:cNvPr>
          <p:cNvSpPr/>
          <p:nvPr/>
        </p:nvSpPr>
        <p:spPr>
          <a:xfrm>
            <a:off x="11687800" y="3036039"/>
            <a:ext cx="216000" cy="216000"/>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36" name="正方形/長方形 35">
            <a:extLst>
              <a:ext uri="{FF2B5EF4-FFF2-40B4-BE49-F238E27FC236}">
                <a16:creationId xmlns:a16="http://schemas.microsoft.com/office/drawing/2014/main" id="{82459873-7116-B10C-EE5B-AAE1D7E590BA}"/>
              </a:ext>
            </a:extLst>
          </p:cNvPr>
          <p:cNvSpPr/>
          <p:nvPr/>
        </p:nvSpPr>
        <p:spPr>
          <a:xfrm>
            <a:off x="11497193" y="2820923"/>
            <a:ext cx="216000" cy="216000"/>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38" name="正方形/長方形 37">
            <a:extLst>
              <a:ext uri="{FF2B5EF4-FFF2-40B4-BE49-F238E27FC236}">
                <a16:creationId xmlns:a16="http://schemas.microsoft.com/office/drawing/2014/main" id="{6487AD51-0EAC-8D65-EA93-DF1753671ACD}"/>
              </a:ext>
            </a:extLst>
          </p:cNvPr>
          <p:cNvSpPr/>
          <p:nvPr/>
        </p:nvSpPr>
        <p:spPr>
          <a:xfrm>
            <a:off x="11672386" y="3944674"/>
            <a:ext cx="216000" cy="216000"/>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39" name="正方形/長方形 38">
            <a:extLst>
              <a:ext uri="{FF2B5EF4-FFF2-40B4-BE49-F238E27FC236}">
                <a16:creationId xmlns:a16="http://schemas.microsoft.com/office/drawing/2014/main" id="{741BFEB3-BC44-AD1C-7DE3-6B45CC4A287F}"/>
              </a:ext>
            </a:extLst>
          </p:cNvPr>
          <p:cNvSpPr/>
          <p:nvPr/>
        </p:nvSpPr>
        <p:spPr>
          <a:xfrm>
            <a:off x="11429406" y="3730274"/>
            <a:ext cx="216000" cy="216000"/>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0" name="正方形/長方形 39">
            <a:extLst>
              <a:ext uri="{FF2B5EF4-FFF2-40B4-BE49-F238E27FC236}">
                <a16:creationId xmlns:a16="http://schemas.microsoft.com/office/drawing/2014/main" id="{5D56B985-D0C6-C089-4FCD-DBB322BF8777}"/>
              </a:ext>
            </a:extLst>
          </p:cNvPr>
          <p:cNvSpPr/>
          <p:nvPr/>
        </p:nvSpPr>
        <p:spPr>
          <a:xfrm>
            <a:off x="11228033" y="3947994"/>
            <a:ext cx="216000" cy="216000"/>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1" name="正方形/長方形 40">
            <a:extLst>
              <a:ext uri="{FF2B5EF4-FFF2-40B4-BE49-F238E27FC236}">
                <a16:creationId xmlns:a16="http://schemas.microsoft.com/office/drawing/2014/main" id="{0D8DA7B5-B2F8-56C5-72E2-5B1BD3AF2840}"/>
              </a:ext>
            </a:extLst>
          </p:cNvPr>
          <p:cNvSpPr/>
          <p:nvPr/>
        </p:nvSpPr>
        <p:spPr>
          <a:xfrm>
            <a:off x="11433486" y="4163823"/>
            <a:ext cx="216000" cy="216000"/>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2" name="正方形/長方形 41">
            <a:extLst>
              <a:ext uri="{FF2B5EF4-FFF2-40B4-BE49-F238E27FC236}">
                <a16:creationId xmlns:a16="http://schemas.microsoft.com/office/drawing/2014/main" id="{F4307ED1-AC82-F4CD-1315-015937282F51}"/>
              </a:ext>
            </a:extLst>
          </p:cNvPr>
          <p:cNvSpPr/>
          <p:nvPr/>
        </p:nvSpPr>
        <p:spPr>
          <a:xfrm>
            <a:off x="9701296" y="4039547"/>
            <a:ext cx="216000" cy="216000"/>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3" name="正方形/長方形 42">
            <a:extLst>
              <a:ext uri="{FF2B5EF4-FFF2-40B4-BE49-F238E27FC236}">
                <a16:creationId xmlns:a16="http://schemas.microsoft.com/office/drawing/2014/main" id="{03FA9539-D59D-7845-F949-3098B751C5E2}"/>
              </a:ext>
            </a:extLst>
          </p:cNvPr>
          <p:cNvSpPr/>
          <p:nvPr/>
        </p:nvSpPr>
        <p:spPr>
          <a:xfrm>
            <a:off x="9914068" y="4260069"/>
            <a:ext cx="216000" cy="216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4" name="正方形/長方形 43">
            <a:extLst>
              <a:ext uri="{FF2B5EF4-FFF2-40B4-BE49-F238E27FC236}">
                <a16:creationId xmlns:a16="http://schemas.microsoft.com/office/drawing/2014/main" id="{CA106AC0-152C-9C0B-E727-3D657B0D71B6}"/>
              </a:ext>
            </a:extLst>
          </p:cNvPr>
          <p:cNvSpPr/>
          <p:nvPr/>
        </p:nvSpPr>
        <p:spPr>
          <a:xfrm>
            <a:off x="9697448" y="4536523"/>
            <a:ext cx="216000" cy="216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5" name="正方形/長方形 44">
            <a:extLst>
              <a:ext uri="{FF2B5EF4-FFF2-40B4-BE49-F238E27FC236}">
                <a16:creationId xmlns:a16="http://schemas.microsoft.com/office/drawing/2014/main" id="{A69E5C2A-F6F5-6F2B-82E1-B2FBFD60B513}"/>
              </a:ext>
            </a:extLst>
          </p:cNvPr>
          <p:cNvSpPr/>
          <p:nvPr/>
        </p:nvSpPr>
        <p:spPr>
          <a:xfrm>
            <a:off x="11489193" y="3036039"/>
            <a:ext cx="216000" cy="216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6" name="正方形/長方形 45">
            <a:extLst>
              <a:ext uri="{FF2B5EF4-FFF2-40B4-BE49-F238E27FC236}">
                <a16:creationId xmlns:a16="http://schemas.microsoft.com/office/drawing/2014/main" id="{97B776FF-71F4-EC17-4E13-8F9D29A0B751}"/>
              </a:ext>
            </a:extLst>
          </p:cNvPr>
          <p:cNvSpPr/>
          <p:nvPr/>
        </p:nvSpPr>
        <p:spPr>
          <a:xfrm>
            <a:off x="11487447" y="3269420"/>
            <a:ext cx="216000" cy="216000"/>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7" name="正方形/長方形 46">
            <a:extLst>
              <a:ext uri="{FF2B5EF4-FFF2-40B4-BE49-F238E27FC236}">
                <a16:creationId xmlns:a16="http://schemas.microsoft.com/office/drawing/2014/main" id="{990AA231-51DB-475D-684B-2424DAFD859E}"/>
              </a:ext>
            </a:extLst>
          </p:cNvPr>
          <p:cNvSpPr/>
          <p:nvPr/>
        </p:nvSpPr>
        <p:spPr>
          <a:xfrm>
            <a:off x="11249905" y="3027992"/>
            <a:ext cx="216000" cy="216000"/>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8" name="正方形/長方形 47">
            <a:extLst>
              <a:ext uri="{FF2B5EF4-FFF2-40B4-BE49-F238E27FC236}">
                <a16:creationId xmlns:a16="http://schemas.microsoft.com/office/drawing/2014/main" id="{F5D585E6-F47A-3FD9-D409-4DFC84F12D4A}"/>
              </a:ext>
            </a:extLst>
          </p:cNvPr>
          <p:cNvSpPr/>
          <p:nvPr/>
        </p:nvSpPr>
        <p:spPr>
          <a:xfrm>
            <a:off x="11687800" y="3271140"/>
            <a:ext cx="216000" cy="216000"/>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9" name="正方形/長方形 48">
            <a:extLst>
              <a:ext uri="{FF2B5EF4-FFF2-40B4-BE49-F238E27FC236}">
                <a16:creationId xmlns:a16="http://schemas.microsoft.com/office/drawing/2014/main" id="{B9B470E5-0F21-293E-7DF7-641E2540ABE8}"/>
              </a:ext>
            </a:extLst>
          </p:cNvPr>
          <p:cNvSpPr/>
          <p:nvPr/>
        </p:nvSpPr>
        <p:spPr>
          <a:xfrm>
            <a:off x="11216593" y="3489062"/>
            <a:ext cx="216000" cy="216000"/>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50" name="正方形/長方形 49">
            <a:extLst>
              <a:ext uri="{FF2B5EF4-FFF2-40B4-BE49-F238E27FC236}">
                <a16:creationId xmlns:a16="http://schemas.microsoft.com/office/drawing/2014/main" id="{60870C3C-A6EA-9933-2024-21EF5B494383}"/>
              </a:ext>
            </a:extLst>
          </p:cNvPr>
          <p:cNvSpPr/>
          <p:nvPr/>
        </p:nvSpPr>
        <p:spPr>
          <a:xfrm>
            <a:off x="11457533" y="3487246"/>
            <a:ext cx="216000" cy="216000"/>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51" name="正方形/長方形 50">
            <a:extLst>
              <a:ext uri="{FF2B5EF4-FFF2-40B4-BE49-F238E27FC236}">
                <a16:creationId xmlns:a16="http://schemas.microsoft.com/office/drawing/2014/main" id="{D9FA7AC7-A08D-C731-02CA-3E918E8BB0B6}"/>
              </a:ext>
            </a:extLst>
          </p:cNvPr>
          <p:cNvSpPr/>
          <p:nvPr/>
        </p:nvSpPr>
        <p:spPr>
          <a:xfrm>
            <a:off x="11247104" y="3254019"/>
            <a:ext cx="216000" cy="216000"/>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52" name="正方形/長方形 51">
            <a:extLst>
              <a:ext uri="{FF2B5EF4-FFF2-40B4-BE49-F238E27FC236}">
                <a16:creationId xmlns:a16="http://schemas.microsoft.com/office/drawing/2014/main" id="{9333F239-AAC1-6CF5-5E28-7AD0EAEE44F5}"/>
              </a:ext>
            </a:extLst>
          </p:cNvPr>
          <p:cNvSpPr/>
          <p:nvPr/>
        </p:nvSpPr>
        <p:spPr>
          <a:xfrm>
            <a:off x="11013180" y="3490566"/>
            <a:ext cx="216000" cy="216000"/>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53" name="正方形/長方形 52">
            <a:extLst>
              <a:ext uri="{FF2B5EF4-FFF2-40B4-BE49-F238E27FC236}">
                <a16:creationId xmlns:a16="http://schemas.microsoft.com/office/drawing/2014/main" id="{4EB1739D-86F4-F8B2-F7C8-C643F9940F7E}"/>
              </a:ext>
            </a:extLst>
          </p:cNvPr>
          <p:cNvSpPr/>
          <p:nvPr/>
        </p:nvSpPr>
        <p:spPr>
          <a:xfrm>
            <a:off x="11218633" y="3709207"/>
            <a:ext cx="216000" cy="216000"/>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54" name="正方形/長方形 53">
            <a:extLst>
              <a:ext uri="{FF2B5EF4-FFF2-40B4-BE49-F238E27FC236}">
                <a16:creationId xmlns:a16="http://schemas.microsoft.com/office/drawing/2014/main" id="{C0D9129C-2BFB-C56D-D146-12006E936EF0}"/>
              </a:ext>
            </a:extLst>
          </p:cNvPr>
          <p:cNvSpPr/>
          <p:nvPr/>
        </p:nvSpPr>
        <p:spPr>
          <a:xfrm>
            <a:off x="9907417" y="3853998"/>
            <a:ext cx="216000" cy="216000"/>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55" name="正方形/長方形 54">
            <a:extLst>
              <a:ext uri="{FF2B5EF4-FFF2-40B4-BE49-F238E27FC236}">
                <a16:creationId xmlns:a16="http://schemas.microsoft.com/office/drawing/2014/main" id="{0B1CFC63-4D31-2AAE-606C-88568BDD6015}"/>
              </a:ext>
            </a:extLst>
          </p:cNvPr>
          <p:cNvSpPr/>
          <p:nvPr/>
        </p:nvSpPr>
        <p:spPr>
          <a:xfrm>
            <a:off x="9902106" y="3643735"/>
            <a:ext cx="216000" cy="216000"/>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56" name="正方形/長方形 55">
            <a:extLst>
              <a:ext uri="{FF2B5EF4-FFF2-40B4-BE49-F238E27FC236}">
                <a16:creationId xmlns:a16="http://schemas.microsoft.com/office/drawing/2014/main" id="{76CC9331-4804-9C98-E8F6-B26941D595BD}"/>
              </a:ext>
            </a:extLst>
          </p:cNvPr>
          <p:cNvSpPr/>
          <p:nvPr/>
        </p:nvSpPr>
        <p:spPr>
          <a:xfrm>
            <a:off x="10128397" y="3878306"/>
            <a:ext cx="216000" cy="216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57" name="正方形/長方形 56">
            <a:extLst>
              <a:ext uri="{FF2B5EF4-FFF2-40B4-BE49-F238E27FC236}">
                <a16:creationId xmlns:a16="http://schemas.microsoft.com/office/drawing/2014/main" id="{BBA49A58-8FA1-D056-6784-2082428259FD}"/>
              </a:ext>
            </a:extLst>
          </p:cNvPr>
          <p:cNvSpPr/>
          <p:nvPr/>
        </p:nvSpPr>
        <p:spPr>
          <a:xfrm>
            <a:off x="9913104" y="4067064"/>
            <a:ext cx="216000" cy="216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58" name="正方形/長方形 57">
            <a:extLst>
              <a:ext uri="{FF2B5EF4-FFF2-40B4-BE49-F238E27FC236}">
                <a16:creationId xmlns:a16="http://schemas.microsoft.com/office/drawing/2014/main" id="{09CAA55A-370B-F7BF-A9AA-96E54892492F}"/>
              </a:ext>
            </a:extLst>
          </p:cNvPr>
          <p:cNvSpPr/>
          <p:nvPr/>
        </p:nvSpPr>
        <p:spPr>
          <a:xfrm>
            <a:off x="10134632" y="4306001"/>
            <a:ext cx="216000" cy="216000"/>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59" name="正方形/長方形 58">
            <a:extLst>
              <a:ext uri="{FF2B5EF4-FFF2-40B4-BE49-F238E27FC236}">
                <a16:creationId xmlns:a16="http://schemas.microsoft.com/office/drawing/2014/main" id="{C0F64AD3-44A3-E994-1C0A-3017B3CE4D4A}"/>
              </a:ext>
            </a:extLst>
          </p:cNvPr>
          <p:cNvSpPr/>
          <p:nvPr/>
        </p:nvSpPr>
        <p:spPr>
          <a:xfrm>
            <a:off x="10129321" y="4095738"/>
            <a:ext cx="216000" cy="216000"/>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60" name="正方形/長方形 59">
            <a:extLst>
              <a:ext uri="{FF2B5EF4-FFF2-40B4-BE49-F238E27FC236}">
                <a16:creationId xmlns:a16="http://schemas.microsoft.com/office/drawing/2014/main" id="{F573474D-0323-86C8-6D79-2EF8D51EDAA8}"/>
              </a:ext>
            </a:extLst>
          </p:cNvPr>
          <p:cNvSpPr/>
          <p:nvPr/>
        </p:nvSpPr>
        <p:spPr>
          <a:xfrm>
            <a:off x="10355612" y="4302211"/>
            <a:ext cx="216000" cy="216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61" name="正方形/長方形 60">
            <a:extLst>
              <a:ext uri="{FF2B5EF4-FFF2-40B4-BE49-F238E27FC236}">
                <a16:creationId xmlns:a16="http://schemas.microsoft.com/office/drawing/2014/main" id="{913DD72C-71CC-F244-E662-4D6F46BAC261}"/>
              </a:ext>
            </a:extLst>
          </p:cNvPr>
          <p:cNvSpPr/>
          <p:nvPr/>
        </p:nvSpPr>
        <p:spPr>
          <a:xfrm>
            <a:off x="10140319" y="4519067"/>
            <a:ext cx="216000" cy="216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62" name="正方形/長方形 61">
            <a:extLst>
              <a:ext uri="{FF2B5EF4-FFF2-40B4-BE49-F238E27FC236}">
                <a16:creationId xmlns:a16="http://schemas.microsoft.com/office/drawing/2014/main" id="{B8708C42-5425-B782-4905-3298D3AC0CD6}"/>
              </a:ext>
            </a:extLst>
          </p:cNvPr>
          <p:cNvSpPr/>
          <p:nvPr/>
        </p:nvSpPr>
        <p:spPr>
          <a:xfrm>
            <a:off x="9914068" y="4520171"/>
            <a:ext cx="216000" cy="216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63" name="正方形/長方形 62">
            <a:extLst>
              <a:ext uri="{FF2B5EF4-FFF2-40B4-BE49-F238E27FC236}">
                <a16:creationId xmlns:a16="http://schemas.microsoft.com/office/drawing/2014/main" id="{CA61380E-FA55-DA17-67C5-E4886D2297E3}"/>
              </a:ext>
            </a:extLst>
          </p:cNvPr>
          <p:cNvSpPr/>
          <p:nvPr/>
        </p:nvSpPr>
        <p:spPr>
          <a:xfrm>
            <a:off x="9681942" y="3794331"/>
            <a:ext cx="216000" cy="216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pic>
        <p:nvPicPr>
          <p:cNvPr id="67" name="図 66" descr="デスクトップコンピューターの画面&#10;&#10;中程度の精度で自動的に生成された説明">
            <a:extLst>
              <a:ext uri="{FF2B5EF4-FFF2-40B4-BE49-F238E27FC236}">
                <a16:creationId xmlns:a16="http://schemas.microsoft.com/office/drawing/2014/main" id="{601C56E9-9A91-8B12-668E-A26819F68BF4}"/>
              </a:ext>
            </a:extLst>
          </p:cNvPr>
          <p:cNvPicPr>
            <a:picLocks noChangeAspect="1"/>
          </p:cNvPicPr>
          <p:nvPr/>
        </p:nvPicPr>
        <p:blipFill rotWithShape="1">
          <a:blip r:embed="rId3">
            <a:extLst>
              <a:ext uri="{28A0092B-C50C-407E-A947-70E740481C1C}">
                <a14:useLocalDpi xmlns:a14="http://schemas.microsoft.com/office/drawing/2010/main" val="0"/>
              </a:ext>
            </a:extLst>
          </a:blip>
          <a:srcRect l="859" t="18390" b="12905"/>
          <a:stretch/>
        </p:blipFill>
        <p:spPr>
          <a:xfrm>
            <a:off x="774139" y="2840976"/>
            <a:ext cx="3880412" cy="2385121"/>
          </a:xfrm>
          <a:prstGeom prst="rect">
            <a:avLst/>
          </a:prstGeom>
        </p:spPr>
      </p:pic>
      <p:sp>
        <p:nvSpPr>
          <p:cNvPr id="69" name="テキスト ボックス 68">
            <a:extLst>
              <a:ext uri="{FF2B5EF4-FFF2-40B4-BE49-F238E27FC236}">
                <a16:creationId xmlns:a16="http://schemas.microsoft.com/office/drawing/2014/main" id="{F44EE918-B3DF-FA0B-218D-999D8172557C}"/>
              </a:ext>
            </a:extLst>
          </p:cNvPr>
          <p:cNvSpPr txBox="1"/>
          <p:nvPr/>
        </p:nvSpPr>
        <p:spPr>
          <a:xfrm>
            <a:off x="573169" y="2309713"/>
            <a:ext cx="4272483" cy="37275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18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例えば、起伏のある地形を生成する場合</a:t>
            </a:r>
            <a:endParaRPr kumimoji="0" lang="en-US" altLang="ja-JP" sz="18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70" name="吹き出し: 四角形 69">
            <a:extLst>
              <a:ext uri="{FF2B5EF4-FFF2-40B4-BE49-F238E27FC236}">
                <a16:creationId xmlns:a16="http://schemas.microsoft.com/office/drawing/2014/main" id="{54A4B01D-C064-9FDE-69DA-9928DD0A1DEA}"/>
              </a:ext>
            </a:extLst>
          </p:cNvPr>
          <p:cNvSpPr/>
          <p:nvPr/>
        </p:nvSpPr>
        <p:spPr>
          <a:xfrm>
            <a:off x="7479245" y="1067527"/>
            <a:ext cx="4028141" cy="649750"/>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この方法は先ほど挙げた通常のものと違い、高さの決定の際に現時点で決定されている座標をすべて参照し、計算を行うため、通常よりかなり重いです。</a:t>
            </a:r>
          </a:p>
        </p:txBody>
      </p:sp>
      <p:sp>
        <p:nvSpPr>
          <p:cNvPr id="71" name="吹き出し: 四角形 70">
            <a:extLst>
              <a:ext uri="{FF2B5EF4-FFF2-40B4-BE49-F238E27FC236}">
                <a16:creationId xmlns:a16="http://schemas.microsoft.com/office/drawing/2014/main" id="{5498523A-C944-16C4-619E-D4300C4F2B11}"/>
              </a:ext>
            </a:extLst>
          </p:cNvPr>
          <p:cNvSpPr/>
          <p:nvPr/>
        </p:nvSpPr>
        <p:spPr>
          <a:xfrm>
            <a:off x="7479245" y="1753473"/>
            <a:ext cx="4028141" cy="465084"/>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処理速度の問題は非同期処理を用いることで解決しています。</a:t>
            </a:r>
          </a:p>
        </p:txBody>
      </p:sp>
      <p:sp>
        <p:nvSpPr>
          <p:cNvPr id="74" name="テキスト ボックス 73">
            <a:extLst>
              <a:ext uri="{FF2B5EF4-FFF2-40B4-BE49-F238E27FC236}">
                <a16:creationId xmlns:a16="http://schemas.microsoft.com/office/drawing/2014/main" id="{4ED30F10-16BD-05EE-E4E0-3F8B17DD1581}"/>
              </a:ext>
            </a:extLst>
          </p:cNvPr>
          <p:cNvSpPr txBox="1"/>
          <p:nvPr/>
        </p:nvSpPr>
        <p:spPr>
          <a:xfrm>
            <a:off x="353507" y="717914"/>
            <a:ext cx="5742493" cy="40352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ja-JP" altLang="en-US" sz="2000" dirty="0"/>
              <a:t>生成</a:t>
            </a:r>
            <a:r>
              <a:rPr kumimoji="0" lang="ja-JP" altLang="en-US" sz="20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システム</a:t>
            </a:r>
          </a:p>
        </p:txBody>
      </p:sp>
    </p:spTree>
    <p:extLst>
      <p:ext uri="{BB962C8B-B14F-4D97-AF65-F5344CB8AC3E}">
        <p14:creationId xmlns:p14="http://schemas.microsoft.com/office/powerpoint/2010/main" val="381052332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2D2370-4D99-2D14-7BD3-99B90E31D60C}"/>
              </a:ext>
            </a:extLst>
          </p:cNvPr>
          <p:cNvSpPr>
            <a:spLocks noGrp="1"/>
          </p:cNvSpPr>
          <p:nvPr>
            <p:ph type="title" idx="4294967295"/>
          </p:nvPr>
        </p:nvSpPr>
        <p:spPr>
          <a:xfrm>
            <a:off x="353507" y="203377"/>
            <a:ext cx="3986213" cy="669925"/>
          </a:xfrm>
        </p:spPr>
        <p:txBody>
          <a:bodyPr>
            <a:normAutofit fontScale="90000"/>
          </a:bodyPr>
          <a:lstStyle/>
          <a:p>
            <a:r>
              <a:rPr kumimoji="1" lang="ja-JP" altLang="en-US" dirty="0"/>
              <a:t>ゲーム</a:t>
            </a:r>
            <a:r>
              <a:rPr lang="ja-JP" altLang="en-US" dirty="0"/>
              <a:t>システム</a:t>
            </a:r>
            <a:endParaRPr kumimoji="1" lang="ja-JP" altLang="en-US" dirty="0"/>
          </a:p>
        </p:txBody>
      </p:sp>
      <p:sp>
        <p:nvSpPr>
          <p:cNvPr id="11" name="吹き出し: 四角形 10">
            <a:extLst>
              <a:ext uri="{FF2B5EF4-FFF2-40B4-BE49-F238E27FC236}">
                <a16:creationId xmlns:a16="http://schemas.microsoft.com/office/drawing/2014/main" id="{31DF1CB0-ACE8-3A27-991B-E7F212DB3910}"/>
              </a:ext>
            </a:extLst>
          </p:cNvPr>
          <p:cNvSpPr/>
          <p:nvPr/>
        </p:nvSpPr>
        <p:spPr>
          <a:xfrm>
            <a:off x="7479245" y="-11853"/>
            <a:ext cx="4028141" cy="280418"/>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この生成方法による利点の説明です。</a:t>
            </a:r>
          </a:p>
        </p:txBody>
      </p:sp>
      <p:sp>
        <p:nvSpPr>
          <p:cNvPr id="18" name="吹き出し: 四角形 17">
            <a:extLst>
              <a:ext uri="{FF2B5EF4-FFF2-40B4-BE49-F238E27FC236}">
                <a16:creationId xmlns:a16="http://schemas.microsoft.com/office/drawing/2014/main" id="{C3242B4C-804A-9290-1403-567E115538D0}"/>
              </a:ext>
            </a:extLst>
          </p:cNvPr>
          <p:cNvSpPr/>
          <p:nvPr/>
        </p:nvSpPr>
        <p:spPr>
          <a:xfrm>
            <a:off x="7479245" y="324816"/>
            <a:ext cx="4028141" cy="649750"/>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ja-JP" altLang="en-US" sz="1200" dirty="0">
                <a:solidFill>
                  <a:schemeClr val="tx1"/>
                </a:solidFill>
                <a:latin typeface="ヒラギノ角ゴ ProN W4"/>
                <a:ea typeface="ヒラギノ角ゴ ProN W4"/>
                <a:cs typeface="ヒラギノ角ゴ ProN W4"/>
                <a:sym typeface="ヒラギノ角ゴ ProN W4"/>
              </a:rPr>
              <a:t>初期値の頂点情報を複数で行えるため、部分的なデータからの補完が可能です。といってもあまりピンとこないと思うので具体的に説明します。</a:t>
            </a:r>
            <a:endPar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endParaRPr>
          </a:p>
        </p:txBody>
      </p:sp>
      <p:pic>
        <p:nvPicPr>
          <p:cNvPr id="5" name="図 4" descr="カレンダー&#10;&#10;自動的に生成された説明">
            <a:extLst>
              <a:ext uri="{FF2B5EF4-FFF2-40B4-BE49-F238E27FC236}">
                <a16:creationId xmlns:a16="http://schemas.microsoft.com/office/drawing/2014/main" id="{A57F2AC1-6951-B989-31DC-6673B63C928D}"/>
              </a:ext>
            </a:extLst>
          </p:cNvPr>
          <p:cNvPicPr>
            <a:picLocks noChangeAspect="1"/>
          </p:cNvPicPr>
          <p:nvPr/>
        </p:nvPicPr>
        <p:blipFill rotWithShape="1">
          <a:blip r:embed="rId2">
            <a:extLst>
              <a:ext uri="{28A0092B-C50C-407E-A947-70E740481C1C}">
                <a14:useLocalDpi xmlns:a14="http://schemas.microsoft.com/office/drawing/2010/main" val="0"/>
              </a:ext>
            </a:extLst>
          </a:blip>
          <a:srcRect b="3268"/>
          <a:stretch/>
        </p:blipFill>
        <p:spPr>
          <a:xfrm>
            <a:off x="5655883" y="168445"/>
            <a:ext cx="1455098" cy="746987"/>
          </a:xfrm>
          <a:prstGeom prst="rect">
            <a:avLst/>
          </a:prstGeom>
        </p:spPr>
      </p:pic>
      <p:sp>
        <p:nvSpPr>
          <p:cNvPr id="37" name="テキスト ボックス 36">
            <a:extLst>
              <a:ext uri="{FF2B5EF4-FFF2-40B4-BE49-F238E27FC236}">
                <a16:creationId xmlns:a16="http://schemas.microsoft.com/office/drawing/2014/main" id="{AF5ACF17-9E52-2DE6-408A-01F279FCE117}"/>
              </a:ext>
            </a:extLst>
          </p:cNvPr>
          <p:cNvSpPr txBox="1"/>
          <p:nvPr/>
        </p:nvSpPr>
        <p:spPr>
          <a:xfrm>
            <a:off x="506423" y="1457600"/>
            <a:ext cx="4315570" cy="95752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20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このシステム</a:t>
            </a:r>
            <a:r>
              <a:rPr lang="ja-JP" altLang="en-US" sz="2000" b="1" dirty="0">
                <a:solidFill>
                  <a:schemeClr val="tx1"/>
                </a:solidFill>
              </a:rPr>
              <a:t>の特徴</a:t>
            </a:r>
            <a:endParaRPr lang="en-US" altLang="ja-JP" sz="2000" b="1" dirty="0">
              <a:solidFill>
                <a:schemeClr val="tx1"/>
              </a:solidFill>
            </a:endParaRPr>
          </a:p>
          <a:p>
            <a:pPr algn="l"/>
            <a:r>
              <a:rPr lang="ja-JP" altLang="en-US" sz="2000" b="1" u="sng" dirty="0">
                <a:solidFill>
                  <a:schemeClr val="tx1"/>
                </a:solidFill>
              </a:rPr>
              <a:t>部分的な地形データから補完が可能</a:t>
            </a:r>
            <a:endParaRPr lang="en-US" altLang="ja-JP" sz="2000" b="1" u="sng" dirty="0">
              <a:solidFill>
                <a:schemeClr val="tx1"/>
              </a:solidFill>
            </a:endParaRPr>
          </a:p>
          <a:p>
            <a:pPr algn="l"/>
            <a:r>
              <a:rPr lang="ja-JP" altLang="en-US" sz="1600" dirty="0">
                <a:solidFill>
                  <a:schemeClr val="tx1"/>
                </a:solidFill>
              </a:rPr>
              <a:t>管理システムと組み合わせて</a:t>
            </a:r>
            <a:r>
              <a:rPr lang="en-US" altLang="ja-JP" sz="1600" dirty="0">
                <a:solidFill>
                  <a:schemeClr val="tx1"/>
                </a:solidFill>
              </a:rPr>
              <a:t>…</a:t>
            </a:r>
          </a:p>
        </p:txBody>
      </p:sp>
      <p:sp>
        <p:nvSpPr>
          <p:cNvPr id="73" name="正方形/長方形 72">
            <a:extLst>
              <a:ext uri="{FF2B5EF4-FFF2-40B4-BE49-F238E27FC236}">
                <a16:creationId xmlns:a16="http://schemas.microsoft.com/office/drawing/2014/main" id="{DBC2D61F-51B4-15A2-83A8-826291445987}"/>
              </a:ext>
            </a:extLst>
          </p:cNvPr>
          <p:cNvSpPr/>
          <p:nvPr/>
        </p:nvSpPr>
        <p:spPr>
          <a:xfrm>
            <a:off x="3671223" y="3078315"/>
            <a:ext cx="2192242" cy="1937516"/>
          </a:xfrm>
          <a:prstGeom prst="rect">
            <a:avLst/>
          </a:prstGeom>
          <a:solidFill>
            <a:srgbClr val="92D05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77" name="テキスト ボックス 76">
            <a:extLst>
              <a:ext uri="{FF2B5EF4-FFF2-40B4-BE49-F238E27FC236}">
                <a16:creationId xmlns:a16="http://schemas.microsoft.com/office/drawing/2014/main" id="{49C7B3CB-00D0-751E-8CEF-15F06F1404BE}"/>
              </a:ext>
            </a:extLst>
          </p:cNvPr>
          <p:cNvSpPr txBox="1"/>
          <p:nvPr/>
        </p:nvSpPr>
        <p:spPr>
          <a:xfrm>
            <a:off x="3497559" y="5057796"/>
            <a:ext cx="2557555" cy="3419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生成システム：地形を生成</a:t>
            </a:r>
            <a:endParaRPr kumimoji="0" lang="en-US" altLang="ja-JP"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26" name="正方形/長方形 25">
            <a:extLst>
              <a:ext uri="{FF2B5EF4-FFF2-40B4-BE49-F238E27FC236}">
                <a16:creationId xmlns:a16="http://schemas.microsoft.com/office/drawing/2014/main" id="{8E700379-1086-EF9E-86BD-47B7B46832D4}"/>
              </a:ext>
            </a:extLst>
          </p:cNvPr>
          <p:cNvSpPr/>
          <p:nvPr/>
        </p:nvSpPr>
        <p:spPr>
          <a:xfrm>
            <a:off x="3677059" y="4502603"/>
            <a:ext cx="200353" cy="213583"/>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7" name="正方形/長方形 26">
            <a:extLst>
              <a:ext uri="{FF2B5EF4-FFF2-40B4-BE49-F238E27FC236}">
                <a16:creationId xmlns:a16="http://schemas.microsoft.com/office/drawing/2014/main" id="{29F05D20-6020-E650-6414-8980FFCAEF03}"/>
              </a:ext>
            </a:extLst>
          </p:cNvPr>
          <p:cNvSpPr/>
          <p:nvPr/>
        </p:nvSpPr>
        <p:spPr>
          <a:xfrm>
            <a:off x="5673517" y="3075249"/>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30" name="正方形/長方形 29">
            <a:extLst>
              <a:ext uri="{FF2B5EF4-FFF2-40B4-BE49-F238E27FC236}">
                <a16:creationId xmlns:a16="http://schemas.microsoft.com/office/drawing/2014/main" id="{85C8D22B-3A41-1B05-2EEB-54F6BE513FE3}"/>
              </a:ext>
            </a:extLst>
          </p:cNvPr>
          <p:cNvSpPr/>
          <p:nvPr/>
        </p:nvSpPr>
        <p:spPr>
          <a:xfrm>
            <a:off x="5388498" y="4071687"/>
            <a:ext cx="200353"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35" name="正方形/長方形 34">
            <a:extLst>
              <a:ext uri="{FF2B5EF4-FFF2-40B4-BE49-F238E27FC236}">
                <a16:creationId xmlns:a16="http://schemas.microsoft.com/office/drawing/2014/main" id="{022D6EB3-1B2D-5A0B-3B27-242F02603DB8}"/>
              </a:ext>
            </a:extLst>
          </p:cNvPr>
          <p:cNvSpPr/>
          <p:nvPr/>
        </p:nvSpPr>
        <p:spPr>
          <a:xfrm>
            <a:off x="5671771" y="3288832"/>
            <a:ext cx="200353" cy="21358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36" name="正方形/長方形 35">
            <a:extLst>
              <a:ext uri="{FF2B5EF4-FFF2-40B4-BE49-F238E27FC236}">
                <a16:creationId xmlns:a16="http://schemas.microsoft.com/office/drawing/2014/main" id="{82459873-7116-B10C-EE5B-AAE1D7E590BA}"/>
              </a:ext>
            </a:extLst>
          </p:cNvPr>
          <p:cNvSpPr/>
          <p:nvPr/>
        </p:nvSpPr>
        <p:spPr>
          <a:xfrm>
            <a:off x="5481164" y="3073716"/>
            <a:ext cx="200353" cy="213583"/>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38" name="正方形/長方形 37">
            <a:extLst>
              <a:ext uri="{FF2B5EF4-FFF2-40B4-BE49-F238E27FC236}">
                <a16:creationId xmlns:a16="http://schemas.microsoft.com/office/drawing/2014/main" id="{6487AD51-0EAC-8D65-EA93-DF1753671ACD}"/>
              </a:ext>
            </a:extLst>
          </p:cNvPr>
          <p:cNvSpPr/>
          <p:nvPr/>
        </p:nvSpPr>
        <p:spPr>
          <a:xfrm>
            <a:off x="5629438" y="4069871"/>
            <a:ext cx="200353"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39" name="正方形/長方形 38">
            <a:extLst>
              <a:ext uri="{FF2B5EF4-FFF2-40B4-BE49-F238E27FC236}">
                <a16:creationId xmlns:a16="http://schemas.microsoft.com/office/drawing/2014/main" id="{741BFEB3-BC44-AD1C-7DE3-6B45CC4A287F}"/>
              </a:ext>
            </a:extLst>
          </p:cNvPr>
          <p:cNvSpPr/>
          <p:nvPr/>
        </p:nvSpPr>
        <p:spPr>
          <a:xfrm>
            <a:off x="5386458" y="3855471"/>
            <a:ext cx="200353" cy="21358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0" name="正方形/長方形 39">
            <a:extLst>
              <a:ext uri="{FF2B5EF4-FFF2-40B4-BE49-F238E27FC236}">
                <a16:creationId xmlns:a16="http://schemas.microsoft.com/office/drawing/2014/main" id="{5D56B985-D0C6-C089-4FCD-DBB322BF8777}"/>
              </a:ext>
            </a:extLst>
          </p:cNvPr>
          <p:cNvSpPr/>
          <p:nvPr/>
        </p:nvSpPr>
        <p:spPr>
          <a:xfrm>
            <a:off x="5185085" y="4073191"/>
            <a:ext cx="200353" cy="213583"/>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1" name="正方形/長方形 40">
            <a:extLst>
              <a:ext uri="{FF2B5EF4-FFF2-40B4-BE49-F238E27FC236}">
                <a16:creationId xmlns:a16="http://schemas.microsoft.com/office/drawing/2014/main" id="{0D8DA7B5-B2F8-56C5-72E2-5B1BD3AF2840}"/>
              </a:ext>
            </a:extLst>
          </p:cNvPr>
          <p:cNvSpPr/>
          <p:nvPr/>
        </p:nvSpPr>
        <p:spPr>
          <a:xfrm>
            <a:off x="5390538" y="4289020"/>
            <a:ext cx="200353" cy="21358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2" name="正方形/長方形 41">
            <a:extLst>
              <a:ext uri="{FF2B5EF4-FFF2-40B4-BE49-F238E27FC236}">
                <a16:creationId xmlns:a16="http://schemas.microsoft.com/office/drawing/2014/main" id="{F4307ED1-AC82-F4CD-1315-015937282F51}"/>
              </a:ext>
            </a:extLst>
          </p:cNvPr>
          <p:cNvSpPr/>
          <p:nvPr/>
        </p:nvSpPr>
        <p:spPr>
          <a:xfrm>
            <a:off x="3671748" y="4292340"/>
            <a:ext cx="200353" cy="213583"/>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3" name="正方形/長方形 42">
            <a:extLst>
              <a:ext uri="{FF2B5EF4-FFF2-40B4-BE49-F238E27FC236}">
                <a16:creationId xmlns:a16="http://schemas.microsoft.com/office/drawing/2014/main" id="{03FA9539-D59D-7845-F949-3098B751C5E2}"/>
              </a:ext>
            </a:extLst>
          </p:cNvPr>
          <p:cNvSpPr/>
          <p:nvPr/>
        </p:nvSpPr>
        <p:spPr>
          <a:xfrm>
            <a:off x="3898039" y="4512862"/>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4" name="正方形/長方形 43">
            <a:extLst>
              <a:ext uri="{FF2B5EF4-FFF2-40B4-BE49-F238E27FC236}">
                <a16:creationId xmlns:a16="http://schemas.microsoft.com/office/drawing/2014/main" id="{CA106AC0-152C-9C0B-E727-3D657B0D71B6}"/>
              </a:ext>
            </a:extLst>
          </p:cNvPr>
          <p:cNvSpPr/>
          <p:nvPr/>
        </p:nvSpPr>
        <p:spPr>
          <a:xfrm>
            <a:off x="3682746" y="4715669"/>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5" name="正方形/長方形 44">
            <a:extLst>
              <a:ext uri="{FF2B5EF4-FFF2-40B4-BE49-F238E27FC236}">
                <a16:creationId xmlns:a16="http://schemas.microsoft.com/office/drawing/2014/main" id="{A69E5C2A-F6F5-6F2B-82E1-B2FBFD60B513}"/>
              </a:ext>
            </a:extLst>
          </p:cNvPr>
          <p:cNvSpPr/>
          <p:nvPr/>
        </p:nvSpPr>
        <p:spPr>
          <a:xfrm>
            <a:off x="5473164" y="3288832"/>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6" name="正方形/長方形 45">
            <a:extLst>
              <a:ext uri="{FF2B5EF4-FFF2-40B4-BE49-F238E27FC236}">
                <a16:creationId xmlns:a16="http://schemas.microsoft.com/office/drawing/2014/main" id="{97B776FF-71F4-EC17-4E13-8F9D29A0B751}"/>
              </a:ext>
            </a:extLst>
          </p:cNvPr>
          <p:cNvSpPr/>
          <p:nvPr/>
        </p:nvSpPr>
        <p:spPr>
          <a:xfrm>
            <a:off x="5471418" y="3502415"/>
            <a:ext cx="200353" cy="21358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7" name="正方形/長方形 46">
            <a:extLst>
              <a:ext uri="{FF2B5EF4-FFF2-40B4-BE49-F238E27FC236}">
                <a16:creationId xmlns:a16="http://schemas.microsoft.com/office/drawing/2014/main" id="{990AA231-51DB-475D-684B-2424DAFD859E}"/>
              </a:ext>
            </a:extLst>
          </p:cNvPr>
          <p:cNvSpPr/>
          <p:nvPr/>
        </p:nvSpPr>
        <p:spPr>
          <a:xfrm>
            <a:off x="5280811" y="3287299"/>
            <a:ext cx="200353" cy="213583"/>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8" name="正方形/長方形 47">
            <a:extLst>
              <a:ext uri="{FF2B5EF4-FFF2-40B4-BE49-F238E27FC236}">
                <a16:creationId xmlns:a16="http://schemas.microsoft.com/office/drawing/2014/main" id="{F5D585E6-F47A-3FD9-D409-4DFC84F12D4A}"/>
              </a:ext>
            </a:extLst>
          </p:cNvPr>
          <p:cNvSpPr/>
          <p:nvPr/>
        </p:nvSpPr>
        <p:spPr>
          <a:xfrm>
            <a:off x="5671771" y="3523933"/>
            <a:ext cx="200353"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9" name="正方形/長方形 48">
            <a:extLst>
              <a:ext uri="{FF2B5EF4-FFF2-40B4-BE49-F238E27FC236}">
                <a16:creationId xmlns:a16="http://schemas.microsoft.com/office/drawing/2014/main" id="{B9B470E5-0F21-293E-7DF7-641E2540ABE8}"/>
              </a:ext>
            </a:extLst>
          </p:cNvPr>
          <p:cNvSpPr/>
          <p:nvPr/>
        </p:nvSpPr>
        <p:spPr>
          <a:xfrm>
            <a:off x="5200564" y="3674950"/>
            <a:ext cx="200353"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50" name="正方形/長方形 49">
            <a:extLst>
              <a:ext uri="{FF2B5EF4-FFF2-40B4-BE49-F238E27FC236}">
                <a16:creationId xmlns:a16="http://schemas.microsoft.com/office/drawing/2014/main" id="{60870C3C-A6EA-9933-2024-21EF5B494383}"/>
              </a:ext>
            </a:extLst>
          </p:cNvPr>
          <p:cNvSpPr/>
          <p:nvPr/>
        </p:nvSpPr>
        <p:spPr>
          <a:xfrm>
            <a:off x="5441504" y="3673134"/>
            <a:ext cx="200353"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51" name="正方形/長方形 50">
            <a:extLst>
              <a:ext uri="{FF2B5EF4-FFF2-40B4-BE49-F238E27FC236}">
                <a16:creationId xmlns:a16="http://schemas.microsoft.com/office/drawing/2014/main" id="{D9FA7AC7-A08D-C731-02CA-3E918E8BB0B6}"/>
              </a:ext>
            </a:extLst>
          </p:cNvPr>
          <p:cNvSpPr/>
          <p:nvPr/>
        </p:nvSpPr>
        <p:spPr>
          <a:xfrm>
            <a:off x="5258982" y="3479424"/>
            <a:ext cx="200353" cy="21358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52" name="正方形/長方形 51">
            <a:extLst>
              <a:ext uri="{FF2B5EF4-FFF2-40B4-BE49-F238E27FC236}">
                <a16:creationId xmlns:a16="http://schemas.microsoft.com/office/drawing/2014/main" id="{9333F239-AAC1-6CF5-5E28-7AD0EAEE44F5}"/>
              </a:ext>
            </a:extLst>
          </p:cNvPr>
          <p:cNvSpPr/>
          <p:nvPr/>
        </p:nvSpPr>
        <p:spPr>
          <a:xfrm>
            <a:off x="4997151" y="3676454"/>
            <a:ext cx="200353" cy="213583"/>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53" name="正方形/長方形 52">
            <a:extLst>
              <a:ext uri="{FF2B5EF4-FFF2-40B4-BE49-F238E27FC236}">
                <a16:creationId xmlns:a16="http://schemas.microsoft.com/office/drawing/2014/main" id="{4EB1739D-86F4-F8B2-F7C8-C643F9940F7E}"/>
              </a:ext>
            </a:extLst>
          </p:cNvPr>
          <p:cNvSpPr/>
          <p:nvPr/>
        </p:nvSpPr>
        <p:spPr>
          <a:xfrm>
            <a:off x="5202604" y="3892283"/>
            <a:ext cx="200353" cy="21358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54" name="正方形/長方形 53">
            <a:extLst>
              <a:ext uri="{FF2B5EF4-FFF2-40B4-BE49-F238E27FC236}">
                <a16:creationId xmlns:a16="http://schemas.microsoft.com/office/drawing/2014/main" id="{C0D9129C-2BFB-C56D-D146-12006E936EF0}"/>
              </a:ext>
            </a:extLst>
          </p:cNvPr>
          <p:cNvSpPr/>
          <p:nvPr/>
        </p:nvSpPr>
        <p:spPr>
          <a:xfrm>
            <a:off x="3891388" y="4106791"/>
            <a:ext cx="200353" cy="213583"/>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55" name="正方形/長方形 54">
            <a:extLst>
              <a:ext uri="{FF2B5EF4-FFF2-40B4-BE49-F238E27FC236}">
                <a16:creationId xmlns:a16="http://schemas.microsoft.com/office/drawing/2014/main" id="{0B1CFC63-4D31-2AAE-606C-88568BDD6015}"/>
              </a:ext>
            </a:extLst>
          </p:cNvPr>
          <p:cNvSpPr/>
          <p:nvPr/>
        </p:nvSpPr>
        <p:spPr>
          <a:xfrm>
            <a:off x="3886077" y="3896528"/>
            <a:ext cx="200353" cy="213583"/>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56" name="正方形/長方形 55">
            <a:extLst>
              <a:ext uri="{FF2B5EF4-FFF2-40B4-BE49-F238E27FC236}">
                <a16:creationId xmlns:a16="http://schemas.microsoft.com/office/drawing/2014/main" id="{76CC9331-4804-9C98-E8F6-B26941D595BD}"/>
              </a:ext>
            </a:extLst>
          </p:cNvPr>
          <p:cNvSpPr/>
          <p:nvPr/>
        </p:nvSpPr>
        <p:spPr>
          <a:xfrm>
            <a:off x="4112368" y="4117050"/>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57" name="正方形/長方形 56">
            <a:extLst>
              <a:ext uri="{FF2B5EF4-FFF2-40B4-BE49-F238E27FC236}">
                <a16:creationId xmlns:a16="http://schemas.microsoft.com/office/drawing/2014/main" id="{BBA49A58-8FA1-D056-6784-2082428259FD}"/>
              </a:ext>
            </a:extLst>
          </p:cNvPr>
          <p:cNvSpPr/>
          <p:nvPr/>
        </p:nvSpPr>
        <p:spPr>
          <a:xfrm>
            <a:off x="3897075" y="4319857"/>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58" name="正方形/長方形 57">
            <a:extLst>
              <a:ext uri="{FF2B5EF4-FFF2-40B4-BE49-F238E27FC236}">
                <a16:creationId xmlns:a16="http://schemas.microsoft.com/office/drawing/2014/main" id="{09CAA55A-370B-F7BF-A9AA-96E54892492F}"/>
              </a:ext>
            </a:extLst>
          </p:cNvPr>
          <p:cNvSpPr/>
          <p:nvPr/>
        </p:nvSpPr>
        <p:spPr>
          <a:xfrm>
            <a:off x="4118603" y="4544745"/>
            <a:ext cx="200353" cy="213583"/>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59" name="正方形/長方形 58">
            <a:extLst>
              <a:ext uri="{FF2B5EF4-FFF2-40B4-BE49-F238E27FC236}">
                <a16:creationId xmlns:a16="http://schemas.microsoft.com/office/drawing/2014/main" id="{C0F64AD3-44A3-E994-1C0A-3017B3CE4D4A}"/>
              </a:ext>
            </a:extLst>
          </p:cNvPr>
          <p:cNvSpPr/>
          <p:nvPr/>
        </p:nvSpPr>
        <p:spPr>
          <a:xfrm>
            <a:off x="4113292" y="4334482"/>
            <a:ext cx="200353" cy="213583"/>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60" name="正方形/長方形 59">
            <a:extLst>
              <a:ext uri="{FF2B5EF4-FFF2-40B4-BE49-F238E27FC236}">
                <a16:creationId xmlns:a16="http://schemas.microsoft.com/office/drawing/2014/main" id="{F573474D-0323-86C8-6D79-2EF8D51EDAA8}"/>
              </a:ext>
            </a:extLst>
          </p:cNvPr>
          <p:cNvSpPr/>
          <p:nvPr/>
        </p:nvSpPr>
        <p:spPr>
          <a:xfrm>
            <a:off x="4339583" y="4555004"/>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61" name="正方形/長方形 60">
            <a:extLst>
              <a:ext uri="{FF2B5EF4-FFF2-40B4-BE49-F238E27FC236}">
                <a16:creationId xmlns:a16="http://schemas.microsoft.com/office/drawing/2014/main" id="{913DD72C-71CC-F244-E662-4D6F46BAC261}"/>
              </a:ext>
            </a:extLst>
          </p:cNvPr>
          <p:cNvSpPr/>
          <p:nvPr/>
        </p:nvSpPr>
        <p:spPr>
          <a:xfrm>
            <a:off x="4124290" y="4757811"/>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62" name="正方形/長方形 61">
            <a:extLst>
              <a:ext uri="{FF2B5EF4-FFF2-40B4-BE49-F238E27FC236}">
                <a16:creationId xmlns:a16="http://schemas.microsoft.com/office/drawing/2014/main" id="{B8708C42-5425-B782-4905-3298D3AC0CD6}"/>
              </a:ext>
            </a:extLst>
          </p:cNvPr>
          <p:cNvSpPr/>
          <p:nvPr/>
        </p:nvSpPr>
        <p:spPr>
          <a:xfrm>
            <a:off x="3924810" y="4740553"/>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63" name="正方形/長方形 62">
            <a:extLst>
              <a:ext uri="{FF2B5EF4-FFF2-40B4-BE49-F238E27FC236}">
                <a16:creationId xmlns:a16="http://schemas.microsoft.com/office/drawing/2014/main" id="{CA61380E-FA55-DA17-67C5-E4886D2297E3}"/>
              </a:ext>
            </a:extLst>
          </p:cNvPr>
          <p:cNvSpPr/>
          <p:nvPr/>
        </p:nvSpPr>
        <p:spPr>
          <a:xfrm>
            <a:off x="3684564" y="4106274"/>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3" name="正方形/長方形 2">
            <a:extLst>
              <a:ext uri="{FF2B5EF4-FFF2-40B4-BE49-F238E27FC236}">
                <a16:creationId xmlns:a16="http://schemas.microsoft.com/office/drawing/2014/main" id="{0B03B049-99E7-67DA-007C-DCCEF798B826}"/>
              </a:ext>
            </a:extLst>
          </p:cNvPr>
          <p:cNvSpPr/>
          <p:nvPr/>
        </p:nvSpPr>
        <p:spPr>
          <a:xfrm>
            <a:off x="658093" y="2678231"/>
            <a:ext cx="2647816" cy="2585639"/>
          </a:xfrm>
          <a:prstGeom prst="rect">
            <a:avLst/>
          </a:prstGeom>
          <a:solidFill>
            <a:srgbClr val="92D05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7" name="楕円 6">
            <a:extLst>
              <a:ext uri="{FF2B5EF4-FFF2-40B4-BE49-F238E27FC236}">
                <a16:creationId xmlns:a16="http://schemas.microsoft.com/office/drawing/2014/main" id="{82B39312-65B8-EDD4-8776-FAEE53013257}"/>
              </a:ext>
            </a:extLst>
          </p:cNvPr>
          <p:cNvSpPr/>
          <p:nvPr/>
        </p:nvSpPr>
        <p:spPr>
          <a:xfrm>
            <a:off x="1894129" y="3910407"/>
            <a:ext cx="127939" cy="121285"/>
          </a:xfrm>
          <a:prstGeom prst="ellipse">
            <a:avLst/>
          </a:prstGeom>
          <a:solidFill>
            <a:schemeClr val="accent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dirty="0">
              <a:ln>
                <a:noFill/>
              </a:ln>
              <a:solidFill>
                <a:srgbClr val="FFFFFF"/>
              </a:solidFill>
              <a:effectLst/>
              <a:uFillTx/>
              <a:latin typeface="ヒラギノ角ゴ ProN W4"/>
              <a:ea typeface="ヒラギノ角ゴ ProN W4"/>
              <a:cs typeface="ヒラギノ角ゴ ProN W4"/>
              <a:sym typeface="ヒラギノ角ゴ ProN W4"/>
            </a:endParaRPr>
          </a:p>
        </p:txBody>
      </p:sp>
      <p:cxnSp>
        <p:nvCxnSpPr>
          <p:cNvPr id="12" name="直線コネクタ 11">
            <a:extLst>
              <a:ext uri="{FF2B5EF4-FFF2-40B4-BE49-F238E27FC236}">
                <a16:creationId xmlns:a16="http://schemas.microsoft.com/office/drawing/2014/main" id="{1B97929F-8183-E7B2-192A-A8B2A49BC23A}"/>
              </a:ext>
            </a:extLst>
          </p:cNvPr>
          <p:cNvCxnSpPr/>
          <p:nvPr/>
        </p:nvCxnSpPr>
        <p:spPr>
          <a:xfrm>
            <a:off x="1477537" y="2678231"/>
            <a:ext cx="0" cy="2585639"/>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3" name="直線コネクタ 12">
            <a:extLst>
              <a:ext uri="{FF2B5EF4-FFF2-40B4-BE49-F238E27FC236}">
                <a16:creationId xmlns:a16="http://schemas.microsoft.com/office/drawing/2014/main" id="{D0E14A18-1557-683A-9E23-E34F43309662}"/>
              </a:ext>
            </a:extLst>
          </p:cNvPr>
          <p:cNvCxnSpPr/>
          <p:nvPr/>
        </p:nvCxnSpPr>
        <p:spPr>
          <a:xfrm>
            <a:off x="2438659" y="2678229"/>
            <a:ext cx="0" cy="2585639"/>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6" name="直線コネクタ 15">
            <a:extLst>
              <a:ext uri="{FF2B5EF4-FFF2-40B4-BE49-F238E27FC236}">
                <a16:creationId xmlns:a16="http://schemas.microsoft.com/office/drawing/2014/main" id="{72B88A92-8687-CDD3-BD6E-F62BCABAD64F}"/>
              </a:ext>
            </a:extLst>
          </p:cNvPr>
          <p:cNvCxnSpPr>
            <a:cxnSpLocks/>
          </p:cNvCxnSpPr>
          <p:nvPr/>
        </p:nvCxnSpPr>
        <p:spPr>
          <a:xfrm flipH="1">
            <a:off x="658093" y="3560213"/>
            <a:ext cx="2647816" cy="0"/>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33" name="直線コネクタ 32">
            <a:extLst>
              <a:ext uri="{FF2B5EF4-FFF2-40B4-BE49-F238E27FC236}">
                <a16:creationId xmlns:a16="http://schemas.microsoft.com/office/drawing/2014/main" id="{5A6A2DB4-1401-E0DF-30F2-9778488EC748}"/>
              </a:ext>
            </a:extLst>
          </p:cNvPr>
          <p:cNvCxnSpPr>
            <a:cxnSpLocks/>
          </p:cNvCxnSpPr>
          <p:nvPr/>
        </p:nvCxnSpPr>
        <p:spPr>
          <a:xfrm flipH="1">
            <a:off x="658093" y="4396189"/>
            <a:ext cx="2647816" cy="0"/>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65" name="テキスト ボックス 64">
            <a:extLst>
              <a:ext uri="{FF2B5EF4-FFF2-40B4-BE49-F238E27FC236}">
                <a16:creationId xmlns:a16="http://schemas.microsoft.com/office/drawing/2014/main" id="{80DAF487-3A42-BF9E-82E9-D1E2FD09B209}"/>
              </a:ext>
            </a:extLst>
          </p:cNvPr>
          <p:cNvSpPr txBox="1"/>
          <p:nvPr/>
        </p:nvSpPr>
        <p:spPr>
          <a:xfrm>
            <a:off x="858617" y="5265427"/>
            <a:ext cx="2246767" cy="83441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管理システム：各区間ごとに生成システムを呼び出し</a:t>
            </a:r>
            <a:endParaRPr kumimoji="0" lang="en-US" altLang="ja-JP"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cxnSp>
        <p:nvCxnSpPr>
          <p:cNvPr id="68" name="直線コネクタ 67">
            <a:extLst>
              <a:ext uri="{FF2B5EF4-FFF2-40B4-BE49-F238E27FC236}">
                <a16:creationId xmlns:a16="http://schemas.microsoft.com/office/drawing/2014/main" id="{F43DF3E4-E021-3AE7-E135-296958D89339}"/>
              </a:ext>
            </a:extLst>
          </p:cNvPr>
          <p:cNvCxnSpPr>
            <a:cxnSpLocks/>
          </p:cNvCxnSpPr>
          <p:nvPr/>
        </p:nvCxnSpPr>
        <p:spPr>
          <a:xfrm flipV="1">
            <a:off x="2382780" y="3072159"/>
            <a:ext cx="1375750" cy="488054"/>
          </a:xfrm>
          <a:prstGeom prst="line">
            <a:avLst/>
          </a:prstGeom>
          <a:noFill/>
          <a:ln w="38100" cap="flat">
            <a:solidFill>
              <a:srgbClr val="0070C0"/>
            </a:solidFill>
            <a:prstDash val="solid"/>
            <a:miter lim="400000"/>
          </a:ln>
          <a:effectLst/>
          <a:sp3d/>
        </p:spPr>
        <p:style>
          <a:lnRef idx="0">
            <a:scrgbClr r="0" g="0" b="0"/>
          </a:lnRef>
          <a:fillRef idx="0">
            <a:scrgbClr r="0" g="0" b="0"/>
          </a:fillRef>
          <a:effectRef idx="0">
            <a:scrgbClr r="0" g="0" b="0"/>
          </a:effectRef>
          <a:fontRef idx="none"/>
        </p:style>
      </p:cxnSp>
      <p:cxnSp>
        <p:nvCxnSpPr>
          <p:cNvPr id="69" name="直線コネクタ 68">
            <a:extLst>
              <a:ext uri="{FF2B5EF4-FFF2-40B4-BE49-F238E27FC236}">
                <a16:creationId xmlns:a16="http://schemas.microsoft.com/office/drawing/2014/main" id="{2155F240-7280-8D29-FD28-8C54BC2D12EC}"/>
              </a:ext>
            </a:extLst>
          </p:cNvPr>
          <p:cNvCxnSpPr>
            <a:cxnSpLocks/>
          </p:cNvCxnSpPr>
          <p:nvPr/>
        </p:nvCxnSpPr>
        <p:spPr>
          <a:xfrm>
            <a:off x="2388651" y="4395811"/>
            <a:ext cx="1266708" cy="610193"/>
          </a:xfrm>
          <a:prstGeom prst="line">
            <a:avLst/>
          </a:prstGeom>
          <a:noFill/>
          <a:ln w="38100" cap="flat">
            <a:solidFill>
              <a:srgbClr val="0070C0"/>
            </a:solidFill>
            <a:prstDash val="solid"/>
            <a:miter lim="400000"/>
          </a:ln>
          <a:effectLst/>
          <a:sp3d/>
        </p:spPr>
        <p:style>
          <a:lnRef idx="0">
            <a:scrgbClr r="0" g="0" b="0"/>
          </a:lnRef>
          <a:fillRef idx="0">
            <a:scrgbClr r="0" g="0" b="0"/>
          </a:fillRef>
          <a:effectRef idx="0">
            <a:scrgbClr r="0" g="0" b="0"/>
          </a:effectRef>
          <a:fontRef idx="none"/>
        </p:style>
      </p:cxnSp>
      <p:sp>
        <p:nvSpPr>
          <p:cNvPr id="74" name="正方形/長方形 73">
            <a:extLst>
              <a:ext uri="{FF2B5EF4-FFF2-40B4-BE49-F238E27FC236}">
                <a16:creationId xmlns:a16="http://schemas.microsoft.com/office/drawing/2014/main" id="{BDAF06A1-9A97-F82A-A789-1639C1220FB0}"/>
              </a:ext>
            </a:extLst>
          </p:cNvPr>
          <p:cNvSpPr/>
          <p:nvPr/>
        </p:nvSpPr>
        <p:spPr>
          <a:xfrm>
            <a:off x="4993097" y="3075249"/>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75" name="正方形/長方形 74">
            <a:extLst>
              <a:ext uri="{FF2B5EF4-FFF2-40B4-BE49-F238E27FC236}">
                <a16:creationId xmlns:a16="http://schemas.microsoft.com/office/drawing/2014/main" id="{36B0EE00-C341-B499-2ADB-EB41B1D69CDD}"/>
              </a:ext>
            </a:extLst>
          </p:cNvPr>
          <p:cNvSpPr/>
          <p:nvPr/>
        </p:nvSpPr>
        <p:spPr>
          <a:xfrm>
            <a:off x="4708078" y="4071687"/>
            <a:ext cx="200353"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76" name="正方形/長方形 75">
            <a:extLst>
              <a:ext uri="{FF2B5EF4-FFF2-40B4-BE49-F238E27FC236}">
                <a16:creationId xmlns:a16="http://schemas.microsoft.com/office/drawing/2014/main" id="{EA4D5F2B-2EAE-388E-B0CC-B64E2B71B873}"/>
              </a:ext>
            </a:extLst>
          </p:cNvPr>
          <p:cNvSpPr/>
          <p:nvPr/>
        </p:nvSpPr>
        <p:spPr>
          <a:xfrm>
            <a:off x="4991351" y="3288832"/>
            <a:ext cx="200353" cy="21358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78" name="正方形/長方形 77">
            <a:extLst>
              <a:ext uri="{FF2B5EF4-FFF2-40B4-BE49-F238E27FC236}">
                <a16:creationId xmlns:a16="http://schemas.microsoft.com/office/drawing/2014/main" id="{6777E025-EACA-DAF1-4245-36A20896C9FF}"/>
              </a:ext>
            </a:extLst>
          </p:cNvPr>
          <p:cNvSpPr/>
          <p:nvPr/>
        </p:nvSpPr>
        <p:spPr>
          <a:xfrm>
            <a:off x="4800744" y="3073716"/>
            <a:ext cx="200353" cy="213583"/>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79" name="正方形/長方形 78">
            <a:extLst>
              <a:ext uri="{FF2B5EF4-FFF2-40B4-BE49-F238E27FC236}">
                <a16:creationId xmlns:a16="http://schemas.microsoft.com/office/drawing/2014/main" id="{FA78D2DF-F75A-57BD-28D3-CA442EF6FED0}"/>
              </a:ext>
            </a:extLst>
          </p:cNvPr>
          <p:cNvSpPr/>
          <p:nvPr/>
        </p:nvSpPr>
        <p:spPr>
          <a:xfrm>
            <a:off x="4949018" y="4069871"/>
            <a:ext cx="200353"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80" name="正方形/長方形 79">
            <a:extLst>
              <a:ext uri="{FF2B5EF4-FFF2-40B4-BE49-F238E27FC236}">
                <a16:creationId xmlns:a16="http://schemas.microsoft.com/office/drawing/2014/main" id="{0AC739B7-E650-8A72-E7FC-19B7CF652442}"/>
              </a:ext>
            </a:extLst>
          </p:cNvPr>
          <p:cNvSpPr/>
          <p:nvPr/>
        </p:nvSpPr>
        <p:spPr>
          <a:xfrm>
            <a:off x="4706038" y="3855471"/>
            <a:ext cx="200353" cy="21358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81" name="正方形/長方形 80">
            <a:extLst>
              <a:ext uri="{FF2B5EF4-FFF2-40B4-BE49-F238E27FC236}">
                <a16:creationId xmlns:a16="http://schemas.microsoft.com/office/drawing/2014/main" id="{4D057614-1B78-D248-7107-F0187460A955}"/>
              </a:ext>
            </a:extLst>
          </p:cNvPr>
          <p:cNvSpPr/>
          <p:nvPr/>
        </p:nvSpPr>
        <p:spPr>
          <a:xfrm>
            <a:off x="4504665" y="4073191"/>
            <a:ext cx="200353" cy="213583"/>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82" name="正方形/長方形 81">
            <a:extLst>
              <a:ext uri="{FF2B5EF4-FFF2-40B4-BE49-F238E27FC236}">
                <a16:creationId xmlns:a16="http://schemas.microsoft.com/office/drawing/2014/main" id="{8910000D-2C9F-0011-3A58-39FCCDEFADB2}"/>
              </a:ext>
            </a:extLst>
          </p:cNvPr>
          <p:cNvSpPr/>
          <p:nvPr/>
        </p:nvSpPr>
        <p:spPr>
          <a:xfrm>
            <a:off x="4710118" y="4289020"/>
            <a:ext cx="200353" cy="21358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83" name="正方形/長方形 82">
            <a:extLst>
              <a:ext uri="{FF2B5EF4-FFF2-40B4-BE49-F238E27FC236}">
                <a16:creationId xmlns:a16="http://schemas.microsoft.com/office/drawing/2014/main" id="{465C99DA-FC96-81F8-8BDA-90A995D47855}"/>
              </a:ext>
            </a:extLst>
          </p:cNvPr>
          <p:cNvSpPr/>
          <p:nvPr/>
        </p:nvSpPr>
        <p:spPr>
          <a:xfrm>
            <a:off x="4792744" y="3288832"/>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84" name="正方形/長方形 83">
            <a:extLst>
              <a:ext uri="{FF2B5EF4-FFF2-40B4-BE49-F238E27FC236}">
                <a16:creationId xmlns:a16="http://schemas.microsoft.com/office/drawing/2014/main" id="{A57F3AC7-5F5F-4450-6F79-1C3340288144}"/>
              </a:ext>
            </a:extLst>
          </p:cNvPr>
          <p:cNvSpPr/>
          <p:nvPr/>
        </p:nvSpPr>
        <p:spPr>
          <a:xfrm>
            <a:off x="4790998" y="3502415"/>
            <a:ext cx="200353" cy="21358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85" name="正方形/長方形 84">
            <a:extLst>
              <a:ext uri="{FF2B5EF4-FFF2-40B4-BE49-F238E27FC236}">
                <a16:creationId xmlns:a16="http://schemas.microsoft.com/office/drawing/2014/main" id="{9FCBAFB6-6657-08A8-AE22-0B791CCD8548}"/>
              </a:ext>
            </a:extLst>
          </p:cNvPr>
          <p:cNvSpPr/>
          <p:nvPr/>
        </p:nvSpPr>
        <p:spPr>
          <a:xfrm>
            <a:off x="4600391" y="3287299"/>
            <a:ext cx="200353" cy="213583"/>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86" name="正方形/長方形 85">
            <a:extLst>
              <a:ext uri="{FF2B5EF4-FFF2-40B4-BE49-F238E27FC236}">
                <a16:creationId xmlns:a16="http://schemas.microsoft.com/office/drawing/2014/main" id="{46438BC3-638E-A30F-2A0B-90CF7DF7882E}"/>
              </a:ext>
            </a:extLst>
          </p:cNvPr>
          <p:cNvSpPr/>
          <p:nvPr/>
        </p:nvSpPr>
        <p:spPr>
          <a:xfrm>
            <a:off x="4991351" y="3523933"/>
            <a:ext cx="200353"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87" name="正方形/長方形 86">
            <a:extLst>
              <a:ext uri="{FF2B5EF4-FFF2-40B4-BE49-F238E27FC236}">
                <a16:creationId xmlns:a16="http://schemas.microsoft.com/office/drawing/2014/main" id="{E666A753-241B-3432-13DE-D3EA516D60DB}"/>
              </a:ext>
            </a:extLst>
          </p:cNvPr>
          <p:cNvSpPr/>
          <p:nvPr/>
        </p:nvSpPr>
        <p:spPr>
          <a:xfrm>
            <a:off x="4520144" y="3674950"/>
            <a:ext cx="200353"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88" name="正方形/長方形 87">
            <a:extLst>
              <a:ext uri="{FF2B5EF4-FFF2-40B4-BE49-F238E27FC236}">
                <a16:creationId xmlns:a16="http://schemas.microsoft.com/office/drawing/2014/main" id="{B9B1FD29-06D0-035F-CF2C-0AB0970C6700}"/>
              </a:ext>
            </a:extLst>
          </p:cNvPr>
          <p:cNvSpPr/>
          <p:nvPr/>
        </p:nvSpPr>
        <p:spPr>
          <a:xfrm>
            <a:off x="4761084" y="3673134"/>
            <a:ext cx="200353"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89" name="正方形/長方形 88">
            <a:extLst>
              <a:ext uri="{FF2B5EF4-FFF2-40B4-BE49-F238E27FC236}">
                <a16:creationId xmlns:a16="http://schemas.microsoft.com/office/drawing/2014/main" id="{405D1677-6B77-F165-3EA3-BBFE329C0B98}"/>
              </a:ext>
            </a:extLst>
          </p:cNvPr>
          <p:cNvSpPr/>
          <p:nvPr/>
        </p:nvSpPr>
        <p:spPr>
          <a:xfrm>
            <a:off x="4578562" y="3479424"/>
            <a:ext cx="200353" cy="21358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90" name="正方形/長方形 89">
            <a:extLst>
              <a:ext uri="{FF2B5EF4-FFF2-40B4-BE49-F238E27FC236}">
                <a16:creationId xmlns:a16="http://schemas.microsoft.com/office/drawing/2014/main" id="{69E1017A-9ABA-1541-1555-7D301D4FC4F9}"/>
              </a:ext>
            </a:extLst>
          </p:cNvPr>
          <p:cNvSpPr/>
          <p:nvPr/>
        </p:nvSpPr>
        <p:spPr>
          <a:xfrm>
            <a:off x="4316731" y="3676454"/>
            <a:ext cx="200353" cy="213583"/>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91" name="正方形/長方形 90">
            <a:extLst>
              <a:ext uri="{FF2B5EF4-FFF2-40B4-BE49-F238E27FC236}">
                <a16:creationId xmlns:a16="http://schemas.microsoft.com/office/drawing/2014/main" id="{99422CF5-23EB-AD1D-0FFD-D01226FC9A35}"/>
              </a:ext>
            </a:extLst>
          </p:cNvPr>
          <p:cNvSpPr/>
          <p:nvPr/>
        </p:nvSpPr>
        <p:spPr>
          <a:xfrm>
            <a:off x="4522184" y="3892283"/>
            <a:ext cx="200353" cy="21358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92" name="正方形/長方形 91">
            <a:extLst>
              <a:ext uri="{FF2B5EF4-FFF2-40B4-BE49-F238E27FC236}">
                <a16:creationId xmlns:a16="http://schemas.microsoft.com/office/drawing/2014/main" id="{C0A0A775-3ED1-F943-93AA-3F636379ACC4}"/>
              </a:ext>
            </a:extLst>
          </p:cNvPr>
          <p:cNvSpPr/>
          <p:nvPr/>
        </p:nvSpPr>
        <p:spPr>
          <a:xfrm>
            <a:off x="3677059" y="3640954"/>
            <a:ext cx="200353" cy="213583"/>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93" name="正方形/長方形 92">
            <a:extLst>
              <a:ext uri="{FF2B5EF4-FFF2-40B4-BE49-F238E27FC236}">
                <a16:creationId xmlns:a16="http://schemas.microsoft.com/office/drawing/2014/main" id="{E02EAEC0-2D6B-AABD-3232-6413B8B126B0}"/>
              </a:ext>
            </a:extLst>
          </p:cNvPr>
          <p:cNvSpPr/>
          <p:nvPr/>
        </p:nvSpPr>
        <p:spPr>
          <a:xfrm>
            <a:off x="3671748" y="3430691"/>
            <a:ext cx="200353" cy="213583"/>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94" name="正方形/長方形 93">
            <a:extLst>
              <a:ext uri="{FF2B5EF4-FFF2-40B4-BE49-F238E27FC236}">
                <a16:creationId xmlns:a16="http://schemas.microsoft.com/office/drawing/2014/main" id="{62C93357-B995-2109-4643-1A622E492815}"/>
              </a:ext>
            </a:extLst>
          </p:cNvPr>
          <p:cNvSpPr/>
          <p:nvPr/>
        </p:nvSpPr>
        <p:spPr>
          <a:xfrm>
            <a:off x="3898039" y="3651213"/>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95" name="正方形/長方形 94">
            <a:extLst>
              <a:ext uri="{FF2B5EF4-FFF2-40B4-BE49-F238E27FC236}">
                <a16:creationId xmlns:a16="http://schemas.microsoft.com/office/drawing/2014/main" id="{BCCC2F69-E007-5BA0-9080-7A86BB2617AB}"/>
              </a:ext>
            </a:extLst>
          </p:cNvPr>
          <p:cNvSpPr/>
          <p:nvPr/>
        </p:nvSpPr>
        <p:spPr>
          <a:xfrm>
            <a:off x="3682746" y="3854020"/>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96" name="正方形/長方形 95">
            <a:extLst>
              <a:ext uri="{FF2B5EF4-FFF2-40B4-BE49-F238E27FC236}">
                <a16:creationId xmlns:a16="http://schemas.microsoft.com/office/drawing/2014/main" id="{0D33644E-6E6D-5984-7397-28E99799A7F9}"/>
              </a:ext>
            </a:extLst>
          </p:cNvPr>
          <p:cNvSpPr/>
          <p:nvPr/>
        </p:nvSpPr>
        <p:spPr>
          <a:xfrm>
            <a:off x="3891388" y="3245142"/>
            <a:ext cx="200353" cy="213583"/>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97" name="正方形/長方形 96">
            <a:extLst>
              <a:ext uri="{FF2B5EF4-FFF2-40B4-BE49-F238E27FC236}">
                <a16:creationId xmlns:a16="http://schemas.microsoft.com/office/drawing/2014/main" id="{831B366B-8160-B722-1DB1-CEDDB26374FA}"/>
              </a:ext>
            </a:extLst>
          </p:cNvPr>
          <p:cNvSpPr/>
          <p:nvPr/>
        </p:nvSpPr>
        <p:spPr>
          <a:xfrm>
            <a:off x="3886077" y="3034879"/>
            <a:ext cx="200353" cy="213583"/>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98" name="正方形/長方形 97">
            <a:extLst>
              <a:ext uri="{FF2B5EF4-FFF2-40B4-BE49-F238E27FC236}">
                <a16:creationId xmlns:a16="http://schemas.microsoft.com/office/drawing/2014/main" id="{8701E517-FD21-28E0-AD56-B622C4CE3992}"/>
              </a:ext>
            </a:extLst>
          </p:cNvPr>
          <p:cNvSpPr/>
          <p:nvPr/>
        </p:nvSpPr>
        <p:spPr>
          <a:xfrm>
            <a:off x="4112368" y="3255401"/>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99" name="正方形/長方形 98">
            <a:extLst>
              <a:ext uri="{FF2B5EF4-FFF2-40B4-BE49-F238E27FC236}">
                <a16:creationId xmlns:a16="http://schemas.microsoft.com/office/drawing/2014/main" id="{5295A919-B74C-4EC5-6C42-F3BE3F3E7F27}"/>
              </a:ext>
            </a:extLst>
          </p:cNvPr>
          <p:cNvSpPr/>
          <p:nvPr/>
        </p:nvSpPr>
        <p:spPr>
          <a:xfrm>
            <a:off x="3897075" y="3458208"/>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00" name="正方形/長方形 99">
            <a:extLst>
              <a:ext uri="{FF2B5EF4-FFF2-40B4-BE49-F238E27FC236}">
                <a16:creationId xmlns:a16="http://schemas.microsoft.com/office/drawing/2014/main" id="{C39E3F1C-FEFB-8CFA-DA6C-CBB6801D477B}"/>
              </a:ext>
            </a:extLst>
          </p:cNvPr>
          <p:cNvSpPr/>
          <p:nvPr/>
        </p:nvSpPr>
        <p:spPr>
          <a:xfrm>
            <a:off x="4118603" y="3683096"/>
            <a:ext cx="200353" cy="213583"/>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01" name="正方形/長方形 100">
            <a:extLst>
              <a:ext uri="{FF2B5EF4-FFF2-40B4-BE49-F238E27FC236}">
                <a16:creationId xmlns:a16="http://schemas.microsoft.com/office/drawing/2014/main" id="{4AB38F60-896B-0C21-6117-BC1D42C8A512}"/>
              </a:ext>
            </a:extLst>
          </p:cNvPr>
          <p:cNvSpPr/>
          <p:nvPr/>
        </p:nvSpPr>
        <p:spPr>
          <a:xfrm>
            <a:off x="4113292" y="3472833"/>
            <a:ext cx="200353" cy="213583"/>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02" name="正方形/長方形 101">
            <a:extLst>
              <a:ext uri="{FF2B5EF4-FFF2-40B4-BE49-F238E27FC236}">
                <a16:creationId xmlns:a16="http://schemas.microsoft.com/office/drawing/2014/main" id="{5D34821A-347D-40A6-2520-2A22149F75D0}"/>
              </a:ext>
            </a:extLst>
          </p:cNvPr>
          <p:cNvSpPr/>
          <p:nvPr/>
        </p:nvSpPr>
        <p:spPr>
          <a:xfrm>
            <a:off x="4339583" y="3693355"/>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03" name="正方形/長方形 102">
            <a:extLst>
              <a:ext uri="{FF2B5EF4-FFF2-40B4-BE49-F238E27FC236}">
                <a16:creationId xmlns:a16="http://schemas.microsoft.com/office/drawing/2014/main" id="{DA06364F-532C-357F-022E-4554FFECA088}"/>
              </a:ext>
            </a:extLst>
          </p:cNvPr>
          <p:cNvSpPr/>
          <p:nvPr/>
        </p:nvSpPr>
        <p:spPr>
          <a:xfrm>
            <a:off x="4124290" y="3896162"/>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04" name="正方形/長方形 103">
            <a:extLst>
              <a:ext uri="{FF2B5EF4-FFF2-40B4-BE49-F238E27FC236}">
                <a16:creationId xmlns:a16="http://schemas.microsoft.com/office/drawing/2014/main" id="{0807E4E6-0FE5-730F-023B-7ED643D8449D}"/>
              </a:ext>
            </a:extLst>
          </p:cNvPr>
          <p:cNvSpPr/>
          <p:nvPr/>
        </p:nvSpPr>
        <p:spPr>
          <a:xfrm>
            <a:off x="3924810" y="3878904"/>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05" name="正方形/長方形 104">
            <a:extLst>
              <a:ext uri="{FF2B5EF4-FFF2-40B4-BE49-F238E27FC236}">
                <a16:creationId xmlns:a16="http://schemas.microsoft.com/office/drawing/2014/main" id="{C8F7ACB9-DD57-873E-8A66-F77B6710F32A}"/>
              </a:ext>
            </a:extLst>
          </p:cNvPr>
          <p:cNvSpPr/>
          <p:nvPr/>
        </p:nvSpPr>
        <p:spPr>
          <a:xfrm>
            <a:off x="3684564" y="3244625"/>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06" name="正方形/長方形 105">
            <a:extLst>
              <a:ext uri="{FF2B5EF4-FFF2-40B4-BE49-F238E27FC236}">
                <a16:creationId xmlns:a16="http://schemas.microsoft.com/office/drawing/2014/main" id="{1F711D3F-AA7B-5A67-949C-DEC0D82D3F10}"/>
              </a:ext>
            </a:extLst>
          </p:cNvPr>
          <p:cNvSpPr/>
          <p:nvPr/>
        </p:nvSpPr>
        <p:spPr>
          <a:xfrm>
            <a:off x="4557878" y="4502603"/>
            <a:ext cx="200353" cy="213583"/>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07" name="正方形/長方形 106">
            <a:extLst>
              <a:ext uri="{FF2B5EF4-FFF2-40B4-BE49-F238E27FC236}">
                <a16:creationId xmlns:a16="http://schemas.microsoft.com/office/drawing/2014/main" id="{709BA174-C792-98EC-CC8B-0A72F31EDB3F}"/>
              </a:ext>
            </a:extLst>
          </p:cNvPr>
          <p:cNvSpPr/>
          <p:nvPr/>
        </p:nvSpPr>
        <p:spPr>
          <a:xfrm>
            <a:off x="4778858" y="4512862"/>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08" name="正方形/長方形 107">
            <a:extLst>
              <a:ext uri="{FF2B5EF4-FFF2-40B4-BE49-F238E27FC236}">
                <a16:creationId xmlns:a16="http://schemas.microsoft.com/office/drawing/2014/main" id="{1DEBC673-83BA-A082-A172-3E5F79AFADCF}"/>
              </a:ext>
            </a:extLst>
          </p:cNvPr>
          <p:cNvSpPr/>
          <p:nvPr/>
        </p:nvSpPr>
        <p:spPr>
          <a:xfrm>
            <a:off x="4563565" y="4715669"/>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09" name="正方形/長方形 108">
            <a:extLst>
              <a:ext uri="{FF2B5EF4-FFF2-40B4-BE49-F238E27FC236}">
                <a16:creationId xmlns:a16="http://schemas.microsoft.com/office/drawing/2014/main" id="{DA920A90-F016-941A-07CC-C2042041CA6C}"/>
              </a:ext>
            </a:extLst>
          </p:cNvPr>
          <p:cNvSpPr/>
          <p:nvPr/>
        </p:nvSpPr>
        <p:spPr>
          <a:xfrm>
            <a:off x="4999422" y="4544745"/>
            <a:ext cx="200353" cy="213583"/>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10" name="正方形/長方形 109">
            <a:extLst>
              <a:ext uri="{FF2B5EF4-FFF2-40B4-BE49-F238E27FC236}">
                <a16:creationId xmlns:a16="http://schemas.microsoft.com/office/drawing/2014/main" id="{59F2A569-E515-31A5-7F65-1827E0149F7C}"/>
              </a:ext>
            </a:extLst>
          </p:cNvPr>
          <p:cNvSpPr/>
          <p:nvPr/>
        </p:nvSpPr>
        <p:spPr>
          <a:xfrm>
            <a:off x="5220402" y="4555004"/>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11" name="正方形/長方形 110">
            <a:extLst>
              <a:ext uri="{FF2B5EF4-FFF2-40B4-BE49-F238E27FC236}">
                <a16:creationId xmlns:a16="http://schemas.microsoft.com/office/drawing/2014/main" id="{900991BD-2D7F-C98D-5699-E4DE87E596B8}"/>
              </a:ext>
            </a:extLst>
          </p:cNvPr>
          <p:cNvSpPr/>
          <p:nvPr/>
        </p:nvSpPr>
        <p:spPr>
          <a:xfrm>
            <a:off x="5005109" y="4757811"/>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12" name="正方形/長方形 111">
            <a:extLst>
              <a:ext uri="{FF2B5EF4-FFF2-40B4-BE49-F238E27FC236}">
                <a16:creationId xmlns:a16="http://schemas.microsoft.com/office/drawing/2014/main" id="{B0DE711C-343A-C755-F3B7-45587C551CA3}"/>
              </a:ext>
            </a:extLst>
          </p:cNvPr>
          <p:cNvSpPr/>
          <p:nvPr/>
        </p:nvSpPr>
        <p:spPr>
          <a:xfrm>
            <a:off x="4805629" y="4740553"/>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13" name="正方形/長方形 112">
            <a:extLst>
              <a:ext uri="{FF2B5EF4-FFF2-40B4-BE49-F238E27FC236}">
                <a16:creationId xmlns:a16="http://schemas.microsoft.com/office/drawing/2014/main" id="{2217E94C-ED33-91A0-B597-AD1D35DFEDCF}"/>
              </a:ext>
            </a:extLst>
          </p:cNvPr>
          <p:cNvSpPr/>
          <p:nvPr/>
        </p:nvSpPr>
        <p:spPr>
          <a:xfrm>
            <a:off x="5191704" y="4315220"/>
            <a:ext cx="200353" cy="213583"/>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14" name="正方形/長方形 113">
            <a:extLst>
              <a:ext uri="{FF2B5EF4-FFF2-40B4-BE49-F238E27FC236}">
                <a16:creationId xmlns:a16="http://schemas.microsoft.com/office/drawing/2014/main" id="{3056D64B-BADB-75BC-D825-02568232AF0F}"/>
              </a:ext>
            </a:extLst>
          </p:cNvPr>
          <p:cNvSpPr/>
          <p:nvPr/>
        </p:nvSpPr>
        <p:spPr>
          <a:xfrm>
            <a:off x="5439413" y="4512862"/>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15" name="正方形/長方形 114">
            <a:extLst>
              <a:ext uri="{FF2B5EF4-FFF2-40B4-BE49-F238E27FC236}">
                <a16:creationId xmlns:a16="http://schemas.microsoft.com/office/drawing/2014/main" id="{CA6D3554-DE35-2A92-4C11-E8AD4A206649}"/>
              </a:ext>
            </a:extLst>
          </p:cNvPr>
          <p:cNvSpPr/>
          <p:nvPr/>
        </p:nvSpPr>
        <p:spPr>
          <a:xfrm>
            <a:off x="5224120" y="4715669"/>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16" name="正方形/長方形 115">
            <a:extLst>
              <a:ext uri="{FF2B5EF4-FFF2-40B4-BE49-F238E27FC236}">
                <a16:creationId xmlns:a16="http://schemas.microsoft.com/office/drawing/2014/main" id="{D90341A7-EE07-78E9-0B4D-DCD49F96F6E3}"/>
              </a:ext>
            </a:extLst>
          </p:cNvPr>
          <p:cNvSpPr/>
          <p:nvPr/>
        </p:nvSpPr>
        <p:spPr>
          <a:xfrm>
            <a:off x="5659977" y="4544745"/>
            <a:ext cx="200353" cy="213583"/>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17" name="正方形/長方形 116">
            <a:extLst>
              <a:ext uri="{FF2B5EF4-FFF2-40B4-BE49-F238E27FC236}">
                <a16:creationId xmlns:a16="http://schemas.microsoft.com/office/drawing/2014/main" id="{004F1F62-3C47-A268-2A4B-5E69C97AA221}"/>
              </a:ext>
            </a:extLst>
          </p:cNvPr>
          <p:cNvSpPr/>
          <p:nvPr/>
        </p:nvSpPr>
        <p:spPr>
          <a:xfrm>
            <a:off x="4325785" y="4314663"/>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18" name="正方形/長方形 117">
            <a:extLst>
              <a:ext uri="{FF2B5EF4-FFF2-40B4-BE49-F238E27FC236}">
                <a16:creationId xmlns:a16="http://schemas.microsoft.com/office/drawing/2014/main" id="{B2D2A190-873D-74AD-B8B1-B2DE19A613EF}"/>
              </a:ext>
            </a:extLst>
          </p:cNvPr>
          <p:cNvSpPr/>
          <p:nvPr/>
        </p:nvSpPr>
        <p:spPr>
          <a:xfrm>
            <a:off x="5665664" y="4757811"/>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19" name="正方形/長方形 118">
            <a:extLst>
              <a:ext uri="{FF2B5EF4-FFF2-40B4-BE49-F238E27FC236}">
                <a16:creationId xmlns:a16="http://schemas.microsoft.com/office/drawing/2014/main" id="{2A9788B8-CB2F-2F60-7575-2534AB28779F}"/>
              </a:ext>
            </a:extLst>
          </p:cNvPr>
          <p:cNvSpPr/>
          <p:nvPr/>
        </p:nvSpPr>
        <p:spPr>
          <a:xfrm>
            <a:off x="5466184" y="4740553"/>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20" name="正方形/長方形 119">
            <a:extLst>
              <a:ext uri="{FF2B5EF4-FFF2-40B4-BE49-F238E27FC236}">
                <a16:creationId xmlns:a16="http://schemas.microsoft.com/office/drawing/2014/main" id="{0908F993-94D6-A3D3-FFF0-A68930A3F913}"/>
              </a:ext>
            </a:extLst>
          </p:cNvPr>
          <p:cNvSpPr/>
          <p:nvPr/>
        </p:nvSpPr>
        <p:spPr>
          <a:xfrm>
            <a:off x="4348379" y="3251828"/>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21" name="正方形/長方形 120">
            <a:extLst>
              <a:ext uri="{FF2B5EF4-FFF2-40B4-BE49-F238E27FC236}">
                <a16:creationId xmlns:a16="http://schemas.microsoft.com/office/drawing/2014/main" id="{994855E1-9797-ACE7-3667-5759F907DC36}"/>
              </a:ext>
            </a:extLst>
          </p:cNvPr>
          <p:cNvSpPr/>
          <p:nvPr/>
        </p:nvSpPr>
        <p:spPr>
          <a:xfrm>
            <a:off x="4322480" y="3085575"/>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22" name="正方形/長方形 121">
            <a:extLst>
              <a:ext uri="{FF2B5EF4-FFF2-40B4-BE49-F238E27FC236}">
                <a16:creationId xmlns:a16="http://schemas.microsoft.com/office/drawing/2014/main" id="{09C630F8-B67B-C0DA-D96F-8EABACC90BD2}"/>
              </a:ext>
            </a:extLst>
          </p:cNvPr>
          <p:cNvSpPr/>
          <p:nvPr/>
        </p:nvSpPr>
        <p:spPr>
          <a:xfrm>
            <a:off x="4322480" y="3899482"/>
            <a:ext cx="200353" cy="21358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23" name="正方形/長方形 122">
            <a:extLst>
              <a:ext uri="{FF2B5EF4-FFF2-40B4-BE49-F238E27FC236}">
                <a16:creationId xmlns:a16="http://schemas.microsoft.com/office/drawing/2014/main" id="{EF70B2D2-1B63-B9DC-D993-6C40124BA03C}"/>
              </a:ext>
            </a:extLst>
          </p:cNvPr>
          <p:cNvSpPr/>
          <p:nvPr/>
        </p:nvSpPr>
        <p:spPr>
          <a:xfrm>
            <a:off x="6078914" y="2678229"/>
            <a:ext cx="2647816" cy="2585639"/>
          </a:xfrm>
          <a:prstGeom prst="rect">
            <a:avLst/>
          </a:prstGeom>
          <a:solidFill>
            <a:srgbClr val="92D05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24" name="楕円 123">
            <a:extLst>
              <a:ext uri="{FF2B5EF4-FFF2-40B4-BE49-F238E27FC236}">
                <a16:creationId xmlns:a16="http://schemas.microsoft.com/office/drawing/2014/main" id="{0273671F-9F72-CC1B-04F6-8AA6A1C38240}"/>
              </a:ext>
            </a:extLst>
          </p:cNvPr>
          <p:cNvSpPr/>
          <p:nvPr/>
        </p:nvSpPr>
        <p:spPr>
          <a:xfrm>
            <a:off x="7314950" y="3910405"/>
            <a:ext cx="127939" cy="121285"/>
          </a:xfrm>
          <a:prstGeom prst="ellipse">
            <a:avLst/>
          </a:prstGeom>
          <a:solidFill>
            <a:schemeClr val="accent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dirty="0">
              <a:ln>
                <a:noFill/>
              </a:ln>
              <a:solidFill>
                <a:srgbClr val="FFFFFF"/>
              </a:solidFill>
              <a:effectLst/>
              <a:uFillTx/>
              <a:latin typeface="ヒラギノ角ゴ ProN W4"/>
              <a:ea typeface="ヒラギノ角ゴ ProN W4"/>
              <a:cs typeface="ヒラギノ角ゴ ProN W4"/>
              <a:sym typeface="ヒラギノ角ゴ ProN W4"/>
            </a:endParaRPr>
          </a:p>
        </p:txBody>
      </p:sp>
      <p:cxnSp>
        <p:nvCxnSpPr>
          <p:cNvPr id="125" name="直線コネクタ 124">
            <a:extLst>
              <a:ext uri="{FF2B5EF4-FFF2-40B4-BE49-F238E27FC236}">
                <a16:creationId xmlns:a16="http://schemas.microsoft.com/office/drawing/2014/main" id="{3A0F1711-9C2D-2216-F18E-134B5A296FB8}"/>
              </a:ext>
            </a:extLst>
          </p:cNvPr>
          <p:cNvCxnSpPr/>
          <p:nvPr/>
        </p:nvCxnSpPr>
        <p:spPr>
          <a:xfrm>
            <a:off x="6898358" y="2678229"/>
            <a:ext cx="0" cy="2585639"/>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26" name="直線コネクタ 125">
            <a:extLst>
              <a:ext uri="{FF2B5EF4-FFF2-40B4-BE49-F238E27FC236}">
                <a16:creationId xmlns:a16="http://schemas.microsoft.com/office/drawing/2014/main" id="{A5F5B28B-4EA1-E4D8-8794-37AEA6CF1156}"/>
              </a:ext>
            </a:extLst>
          </p:cNvPr>
          <p:cNvCxnSpPr/>
          <p:nvPr/>
        </p:nvCxnSpPr>
        <p:spPr>
          <a:xfrm>
            <a:off x="7859480" y="2678227"/>
            <a:ext cx="0" cy="2585639"/>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27" name="直線コネクタ 126">
            <a:extLst>
              <a:ext uri="{FF2B5EF4-FFF2-40B4-BE49-F238E27FC236}">
                <a16:creationId xmlns:a16="http://schemas.microsoft.com/office/drawing/2014/main" id="{069BAC9F-1329-7718-05ED-1AB9A5DB93AD}"/>
              </a:ext>
            </a:extLst>
          </p:cNvPr>
          <p:cNvCxnSpPr>
            <a:cxnSpLocks/>
          </p:cNvCxnSpPr>
          <p:nvPr/>
        </p:nvCxnSpPr>
        <p:spPr>
          <a:xfrm flipH="1">
            <a:off x="6078914" y="3560211"/>
            <a:ext cx="2647816" cy="0"/>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28" name="直線コネクタ 127">
            <a:extLst>
              <a:ext uri="{FF2B5EF4-FFF2-40B4-BE49-F238E27FC236}">
                <a16:creationId xmlns:a16="http://schemas.microsoft.com/office/drawing/2014/main" id="{39E770A0-E6B6-E553-3E50-DEA815064BA4}"/>
              </a:ext>
            </a:extLst>
          </p:cNvPr>
          <p:cNvCxnSpPr>
            <a:cxnSpLocks/>
          </p:cNvCxnSpPr>
          <p:nvPr/>
        </p:nvCxnSpPr>
        <p:spPr>
          <a:xfrm flipH="1">
            <a:off x="6078914" y="4396187"/>
            <a:ext cx="2647816" cy="0"/>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29" name="直線コネクタ 128">
            <a:extLst>
              <a:ext uri="{FF2B5EF4-FFF2-40B4-BE49-F238E27FC236}">
                <a16:creationId xmlns:a16="http://schemas.microsoft.com/office/drawing/2014/main" id="{562D130D-DAF0-303C-A848-C4DBFE0DEBAE}"/>
              </a:ext>
            </a:extLst>
          </p:cNvPr>
          <p:cNvCxnSpPr>
            <a:cxnSpLocks/>
          </p:cNvCxnSpPr>
          <p:nvPr/>
        </p:nvCxnSpPr>
        <p:spPr>
          <a:xfrm>
            <a:off x="7219267" y="3558539"/>
            <a:ext cx="0" cy="835976"/>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30" name="直線コネクタ 129">
            <a:extLst>
              <a:ext uri="{FF2B5EF4-FFF2-40B4-BE49-F238E27FC236}">
                <a16:creationId xmlns:a16="http://schemas.microsoft.com/office/drawing/2014/main" id="{0101C3EF-495C-FF29-ECFE-247CF82606C7}"/>
              </a:ext>
            </a:extLst>
          </p:cNvPr>
          <p:cNvCxnSpPr>
            <a:cxnSpLocks/>
          </p:cNvCxnSpPr>
          <p:nvPr/>
        </p:nvCxnSpPr>
        <p:spPr>
          <a:xfrm>
            <a:off x="7552990" y="3558539"/>
            <a:ext cx="1" cy="835976"/>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31" name="直線コネクタ 130">
            <a:extLst>
              <a:ext uri="{FF2B5EF4-FFF2-40B4-BE49-F238E27FC236}">
                <a16:creationId xmlns:a16="http://schemas.microsoft.com/office/drawing/2014/main" id="{E9900584-EFDA-6D58-6E4A-462F39283E9C}"/>
              </a:ext>
            </a:extLst>
          </p:cNvPr>
          <p:cNvCxnSpPr>
            <a:cxnSpLocks/>
          </p:cNvCxnSpPr>
          <p:nvPr/>
        </p:nvCxnSpPr>
        <p:spPr>
          <a:xfrm flipH="1">
            <a:off x="6905568" y="3818842"/>
            <a:ext cx="961122" cy="0"/>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32" name="直線コネクタ 131">
            <a:extLst>
              <a:ext uri="{FF2B5EF4-FFF2-40B4-BE49-F238E27FC236}">
                <a16:creationId xmlns:a16="http://schemas.microsoft.com/office/drawing/2014/main" id="{51862C88-D97A-BEE8-5718-7A83489E75B9}"/>
              </a:ext>
            </a:extLst>
          </p:cNvPr>
          <p:cNvCxnSpPr>
            <a:cxnSpLocks/>
          </p:cNvCxnSpPr>
          <p:nvPr/>
        </p:nvCxnSpPr>
        <p:spPr>
          <a:xfrm flipH="1">
            <a:off x="6905568" y="4132541"/>
            <a:ext cx="961122" cy="0"/>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43" name="テキスト ボックス 142">
            <a:extLst>
              <a:ext uri="{FF2B5EF4-FFF2-40B4-BE49-F238E27FC236}">
                <a16:creationId xmlns:a16="http://schemas.microsoft.com/office/drawing/2014/main" id="{1F3C724E-ED4A-EE23-B8C2-71DD7E9A3E66}"/>
              </a:ext>
            </a:extLst>
          </p:cNvPr>
          <p:cNvSpPr txBox="1"/>
          <p:nvPr/>
        </p:nvSpPr>
        <p:spPr>
          <a:xfrm>
            <a:off x="6279438" y="5309760"/>
            <a:ext cx="2246767" cy="83441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管理システム：さらに細かい区間で生成システム呼び出し</a:t>
            </a:r>
            <a:endParaRPr kumimoji="0" lang="en-US" altLang="ja-JP"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144" name="正方形/長方形 143">
            <a:extLst>
              <a:ext uri="{FF2B5EF4-FFF2-40B4-BE49-F238E27FC236}">
                <a16:creationId xmlns:a16="http://schemas.microsoft.com/office/drawing/2014/main" id="{0928A22C-8608-2AC1-CE44-512949081F6F}"/>
              </a:ext>
            </a:extLst>
          </p:cNvPr>
          <p:cNvSpPr/>
          <p:nvPr/>
        </p:nvSpPr>
        <p:spPr>
          <a:xfrm>
            <a:off x="9179350" y="1958646"/>
            <a:ext cx="2206160" cy="1937516"/>
          </a:xfrm>
          <a:prstGeom prst="rect">
            <a:avLst/>
          </a:prstGeom>
          <a:solidFill>
            <a:srgbClr val="92D05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45" name="正方形/長方形 144">
            <a:extLst>
              <a:ext uri="{FF2B5EF4-FFF2-40B4-BE49-F238E27FC236}">
                <a16:creationId xmlns:a16="http://schemas.microsoft.com/office/drawing/2014/main" id="{96E41628-7B12-74E7-60CC-6F3D70AFE50B}"/>
              </a:ext>
            </a:extLst>
          </p:cNvPr>
          <p:cNvSpPr/>
          <p:nvPr/>
        </p:nvSpPr>
        <p:spPr>
          <a:xfrm>
            <a:off x="9185186" y="3382934"/>
            <a:ext cx="201625" cy="213583"/>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46" name="正方形/長方形 145">
            <a:extLst>
              <a:ext uri="{FF2B5EF4-FFF2-40B4-BE49-F238E27FC236}">
                <a16:creationId xmlns:a16="http://schemas.microsoft.com/office/drawing/2014/main" id="{34111338-1AA8-1D2C-88B4-A0B13DDAF36A}"/>
              </a:ext>
            </a:extLst>
          </p:cNvPr>
          <p:cNvSpPr/>
          <p:nvPr/>
        </p:nvSpPr>
        <p:spPr>
          <a:xfrm>
            <a:off x="11181644" y="1955580"/>
            <a:ext cx="201625"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47" name="正方形/長方形 146">
            <a:extLst>
              <a:ext uri="{FF2B5EF4-FFF2-40B4-BE49-F238E27FC236}">
                <a16:creationId xmlns:a16="http://schemas.microsoft.com/office/drawing/2014/main" id="{3E7490EB-5D6D-9AED-DCFE-92DB187AF62A}"/>
              </a:ext>
            </a:extLst>
          </p:cNvPr>
          <p:cNvSpPr/>
          <p:nvPr/>
        </p:nvSpPr>
        <p:spPr>
          <a:xfrm>
            <a:off x="10896625" y="2952018"/>
            <a:ext cx="201625"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48" name="正方形/長方形 147">
            <a:extLst>
              <a:ext uri="{FF2B5EF4-FFF2-40B4-BE49-F238E27FC236}">
                <a16:creationId xmlns:a16="http://schemas.microsoft.com/office/drawing/2014/main" id="{2438DD5B-2015-B2C8-D316-48FEA53AF72E}"/>
              </a:ext>
            </a:extLst>
          </p:cNvPr>
          <p:cNvSpPr/>
          <p:nvPr/>
        </p:nvSpPr>
        <p:spPr>
          <a:xfrm>
            <a:off x="11179898" y="2169163"/>
            <a:ext cx="201625" cy="21358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49" name="正方形/長方形 148">
            <a:extLst>
              <a:ext uri="{FF2B5EF4-FFF2-40B4-BE49-F238E27FC236}">
                <a16:creationId xmlns:a16="http://schemas.microsoft.com/office/drawing/2014/main" id="{EA0317C5-D2E2-4F0A-EDA6-1A150BAF5F88}"/>
              </a:ext>
            </a:extLst>
          </p:cNvPr>
          <p:cNvSpPr/>
          <p:nvPr/>
        </p:nvSpPr>
        <p:spPr>
          <a:xfrm>
            <a:off x="10989291" y="1954047"/>
            <a:ext cx="201625" cy="213583"/>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50" name="正方形/長方形 149">
            <a:extLst>
              <a:ext uri="{FF2B5EF4-FFF2-40B4-BE49-F238E27FC236}">
                <a16:creationId xmlns:a16="http://schemas.microsoft.com/office/drawing/2014/main" id="{69BE5B5F-CB1F-BF85-765C-F37823313AEB}"/>
              </a:ext>
            </a:extLst>
          </p:cNvPr>
          <p:cNvSpPr/>
          <p:nvPr/>
        </p:nvSpPr>
        <p:spPr>
          <a:xfrm>
            <a:off x="11137565" y="2950202"/>
            <a:ext cx="201625"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51" name="正方形/長方形 150">
            <a:extLst>
              <a:ext uri="{FF2B5EF4-FFF2-40B4-BE49-F238E27FC236}">
                <a16:creationId xmlns:a16="http://schemas.microsoft.com/office/drawing/2014/main" id="{C22B88DA-92ED-9414-13C2-2BDD7EC4E651}"/>
              </a:ext>
            </a:extLst>
          </p:cNvPr>
          <p:cNvSpPr/>
          <p:nvPr/>
        </p:nvSpPr>
        <p:spPr>
          <a:xfrm>
            <a:off x="10894585" y="2735802"/>
            <a:ext cx="201625" cy="21358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52" name="正方形/長方形 151">
            <a:extLst>
              <a:ext uri="{FF2B5EF4-FFF2-40B4-BE49-F238E27FC236}">
                <a16:creationId xmlns:a16="http://schemas.microsoft.com/office/drawing/2014/main" id="{DBB93ED8-501F-33B8-5803-4F35EA28EAEE}"/>
              </a:ext>
            </a:extLst>
          </p:cNvPr>
          <p:cNvSpPr/>
          <p:nvPr/>
        </p:nvSpPr>
        <p:spPr>
          <a:xfrm>
            <a:off x="10693212" y="2953522"/>
            <a:ext cx="201625" cy="213583"/>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53" name="正方形/長方形 152">
            <a:extLst>
              <a:ext uri="{FF2B5EF4-FFF2-40B4-BE49-F238E27FC236}">
                <a16:creationId xmlns:a16="http://schemas.microsoft.com/office/drawing/2014/main" id="{4EA52A9C-6160-12C2-D3F7-F67FEFDD1238}"/>
              </a:ext>
            </a:extLst>
          </p:cNvPr>
          <p:cNvSpPr/>
          <p:nvPr/>
        </p:nvSpPr>
        <p:spPr>
          <a:xfrm>
            <a:off x="10898665" y="3169351"/>
            <a:ext cx="201625" cy="21358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54" name="正方形/長方形 153">
            <a:extLst>
              <a:ext uri="{FF2B5EF4-FFF2-40B4-BE49-F238E27FC236}">
                <a16:creationId xmlns:a16="http://schemas.microsoft.com/office/drawing/2014/main" id="{49E071DD-2AD2-ED70-1046-BB8177E7F493}"/>
              </a:ext>
            </a:extLst>
          </p:cNvPr>
          <p:cNvSpPr/>
          <p:nvPr/>
        </p:nvSpPr>
        <p:spPr>
          <a:xfrm>
            <a:off x="9179875" y="3172671"/>
            <a:ext cx="201625" cy="213583"/>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55" name="正方形/長方形 154">
            <a:extLst>
              <a:ext uri="{FF2B5EF4-FFF2-40B4-BE49-F238E27FC236}">
                <a16:creationId xmlns:a16="http://schemas.microsoft.com/office/drawing/2014/main" id="{CAAC2022-B256-46C3-C656-EB8770521BC8}"/>
              </a:ext>
            </a:extLst>
          </p:cNvPr>
          <p:cNvSpPr/>
          <p:nvPr/>
        </p:nvSpPr>
        <p:spPr>
          <a:xfrm>
            <a:off x="9406166" y="3393193"/>
            <a:ext cx="201625"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56" name="正方形/長方形 155">
            <a:extLst>
              <a:ext uri="{FF2B5EF4-FFF2-40B4-BE49-F238E27FC236}">
                <a16:creationId xmlns:a16="http://schemas.microsoft.com/office/drawing/2014/main" id="{F82C4180-3471-30A8-4684-84E69215B15F}"/>
              </a:ext>
            </a:extLst>
          </p:cNvPr>
          <p:cNvSpPr/>
          <p:nvPr/>
        </p:nvSpPr>
        <p:spPr>
          <a:xfrm>
            <a:off x="9190873" y="3596000"/>
            <a:ext cx="201625"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57" name="正方形/長方形 156">
            <a:extLst>
              <a:ext uri="{FF2B5EF4-FFF2-40B4-BE49-F238E27FC236}">
                <a16:creationId xmlns:a16="http://schemas.microsoft.com/office/drawing/2014/main" id="{CC61DCC0-327C-3C07-5F74-C50424474BEE}"/>
              </a:ext>
            </a:extLst>
          </p:cNvPr>
          <p:cNvSpPr/>
          <p:nvPr/>
        </p:nvSpPr>
        <p:spPr>
          <a:xfrm>
            <a:off x="10981291" y="2169163"/>
            <a:ext cx="201625"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58" name="正方形/長方形 157">
            <a:extLst>
              <a:ext uri="{FF2B5EF4-FFF2-40B4-BE49-F238E27FC236}">
                <a16:creationId xmlns:a16="http://schemas.microsoft.com/office/drawing/2014/main" id="{2BC58453-4BE4-23B4-5202-F14E62C67295}"/>
              </a:ext>
            </a:extLst>
          </p:cNvPr>
          <p:cNvSpPr/>
          <p:nvPr/>
        </p:nvSpPr>
        <p:spPr>
          <a:xfrm>
            <a:off x="10979545" y="2382746"/>
            <a:ext cx="201625" cy="21358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59" name="正方形/長方形 158">
            <a:extLst>
              <a:ext uri="{FF2B5EF4-FFF2-40B4-BE49-F238E27FC236}">
                <a16:creationId xmlns:a16="http://schemas.microsoft.com/office/drawing/2014/main" id="{4B3BEE50-8906-8930-3784-021D9C27A76A}"/>
              </a:ext>
            </a:extLst>
          </p:cNvPr>
          <p:cNvSpPr/>
          <p:nvPr/>
        </p:nvSpPr>
        <p:spPr>
          <a:xfrm>
            <a:off x="10788938" y="2167630"/>
            <a:ext cx="201625" cy="213583"/>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60" name="正方形/長方形 159">
            <a:extLst>
              <a:ext uri="{FF2B5EF4-FFF2-40B4-BE49-F238E27FC236}">
                <a16:creationId xmlns:a16="http://schemas.microsoft.com/office/drawing/2014/main" id="{379B1548-E4DD-F199-89FD-CFDC1957C0D9}"/>
              </a:ext>
            </a:extLst>
          </p:cNvPr>
          <p:cNvSpPr/>
          <p:nvPr/>
        </p:nvSpPr>
        <p:spPr>
          <a:xfrm>
            <a:off x="11179898" y="2404264"/>
            <a:ext cx="201625"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61" name="正方形/長方形 160">
            <a:extLst>
              <a:ext uri="{FF2B5EF4-FFF2-40B4-BE49-F238E27FC236}">
                <a16:creationId xmlns:a16="http://schemas.microsoft.com/office/drawing/2014/main" id="{3659C2B9-990C-5258-D012-846BD3BF5771}"/>
              </a:ext>
            </a:extLst>
          </p:cNvPr>
          <p:cNvSpPr/>
          <p:nvPr/>
        </p:nvSpPr>
        <p:spPr>
          <a:xfrm>
            <a:off x="10708691" y="2555281"/>
            <a:ext cx="201625"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62" name="正方形/長方形 161">
            <a:extLst>
              <a:ext uri="{FF2B5EF4-FFF2-40B4-BE49-F238E27FC236}">
                <a16:creationId xmlns:a16="http://schemas.microsoft.com/office/drawing/2014/main" id="{00A54601-E684-BF15-75F4-34D8E8823637}"/>
              </a:ext>
            </a:extLst>
          </p:cNvPr>
          <p:cNvSpPr/>
          <p:nvPr/>
        </p:nvSpPr>
        <p:spPr>
          <a:xfrm>
            <a:off x="10949631" y="2553465"/>
            <a:ext cx="201625"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63" name="正方形/長方形 162">
            <a:extLst>
              <a:ext uri="{FF2B5EF4-FFF2-40B4-BE49-F238E27FC236}">
                <a16:creationId xmlns:a16="http://schemas.microsoft.com/office/drawing/2014/main" id="{CA75FF42-29BB-005F-03E4-6867ABED3E2C}"/>
              </a:ext>
            </a:extLst>
          </p:cNvPr>
          <p:cNvSpPr/>
          <p:nvPr/>
        </p:nvSpPr>
        <p:spPr>
          <a:xfrm>
            <a:off x="10767109" y="2359755"/>
            <a:ext cx="201625" cy="21358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64" name="正方形/長方形 163">
            <a:extLst>
              <a:ext uri="{FF2B5EF4-FFF2-40B4-BE49-F238E27FC236}">
                <a16:creationId xmlns:a16="http://schemas.microsoft.com/office/drawing/2014/main" id="{006392C5-B912-C62E-E517-E2DD198A0236}"/>
              </a:ext>
            </a:extLst>
          </p:cNvPr>
          <p:cNvSpPr/>
          <p:nvPr/>
        </p:nvSpPr>
        <p:spPr>
          <a:xfrm>
            <a:off x="10505278" y="2556785"/>
            <a:ext cx="201625" cy="213583"/>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65" name="正方形/長方形 164">
            <a:extLst>
              <a:ext uri="{FF2B5EF4-FFF2-40B4-BE49-F238E27FC236}">
                <a16:creationId xmlns:a16="http://schemas.microsoft.com/office/drawing/2014/main" id="{15A9A6F4-A2E5-96F4-25CB-FB2B092AF25E}"/>
              </a:ext>
            </a:extLst>
          </p:cNvPr>
          <p:cNvSpPr/>
          <p:nvPr/>
        </p:nvSpPr>
        <p:spPr>
          <a:xfrm>
            <a:off x="10710731" y="2772614"/>
            <a:ext cx="201625" cy="21358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66" name="正方形/長方形 165">
            <a:extLst>
              <a:ext uri="{FF2B5EF4-FFF2-40B4-BE49-F238E27FC236}">
                <a16:creationId xmlns:a16="http://schemas.microsoft.com/office/drawing/2014/main" id="{E48E4FAD-31EE-AE62-AEF9-E08DC4F138F4}"/>
              </a:ext>
            </a:extLst>
          </p:cNvPr>
          <p:cNvSpPr/>
          <p:nvPr/>
        </p:nvSpPr>
        <p:spPr>
          <a:xfrm>
            <a:off x="9399515" y="2987122"/>
            <a:ext cx="201625" cy="213583"/>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67" name="正方形/長方形 166">
            <a:extLst>
              <a:ext uri="{FF2B5EF4-FFF2-40B4-BE49-F238E27FC236}">
                <a16:creationId xmlns:a16="http://schemas.microsoft.com/office/drawing/2014/main" id="{514ABE9C-9F84-BB16-EC0D-7B4EF5EBE641}"/>
              </a:ext>
            </a:extLst>
          </p:cNvPr>
          <p:cNvSpPr/>
          <p:nvPr/>
        </p:nvSpPr>
        <p:spPr>
          <a:xfrm>
            <a:off x="9394204" y="2776859"/>
            <a:ext cx="201625" cy="213583"/>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68" name="正方形/長方形 167">
            <a:extLst>
              <a:ext uri="{FF2B5EF4-FFF2-40B4-BE49-F238E27FC236}">
                <a16:creationId xmlns:a16="http://schemas.microsoft.com/office/drawing/2014/main" id="{A96D2472-56F5-C95F-12A6-A1FE8F1DB35E}"/>
              </a:ext>
            </a:extLst>
          </p:cNvPr>
          <p:cNvSpPr/>
          <p:nvPr/>
        </p:nvSpPr>
        <p:spPr>
          <a:xfrm>
            <a:off x="9620495" y="2997381"/>
            <a:ext cx="201625"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69" name="正方形/長方形 168">
            <a:extLst>
              <a:ext uri="{FF2B5EF4-FFF2-40B4-BE49-F238E27FC236}">
                <a16:creationId xmlns:a16="http://schemas.microsoft.com/office/drawing/2014/main" id="{3A54C3AA-800D-F531-266F-CDFF5556A261}"/>
              </a:ext>
            </a:extLst>
          </p:cNvPr>
          <p:cNvSpPr/>
          <p:nvPr/>
        </p:nvSpPr>
        <p:spPr>
          <a:xfrm>
            <a:off x="9405202" y="3200188"/>
            <a:ext cx="201625"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70" name="正方形/長方形 169">
            <a:extLst>
              <a:ext uri="{FF2B5EF4-FFF2-40B4-BE49-F238E27FC236}">
                <a16:creationId xmlns:a16="http://schemas.microsoft.com/office/drawing/2014/main" id="{5F2A51EE-1083-0824-F9EC-5347CB3CFB02}"/>
              </a:ext>
            </a:extLst>
          </p:cNvPr>
          <p:cNvSpPr/>
          <p:nvPr/>
        </p:nvSpPr>
        <p:spPr>
          <a:xfrm>
            <a:off x="9626730" y="3425076"/>
            <a:ext cx="201625" cy="213583"/>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71" name="正方形/長方形 170">
            <a:extLst>
              <a:ext uri="{FF2B5EF4-FFF2-40B4-BE49-F238E27FC236}">
                <a16:creationId xmlns:a16="http://schemas.microsoft.com/office/drawing/2014/main" id="{0E226897-5798-BDEB-06C7-9D038BFDD68D}"/>
              </a:ext>
            </a:extLst>
          </p:cNvPr>
          <p:cNvSpPr/>
          <p:nvPr/>
        </p:nvSpPr>
        <p:spPr>
          <a:xfrm>
            <a:off x="9621419" y="3214813"/>
            <a:ext cx="201625" cy="213583"/>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72" name="正方形/長方形 171">
            <a:extLst>
              <a:ext uri="{FF2B5EF4-FFF2-40B4-BE49-F238E27FC236}">
                <a16:creationId xmlns:a16="http://schemas.microsoft.com/office/drawing/2014/main" id="{FFB747EF-A621-F1BB-9E1E-ED3159818F6B}"/>
              </a:ext>
            </a:extLst>
          </p:cNvPr>
          <p:cNvSpPr/>
          <p:nvPr/>
        </p:nvSpPr>
        <p:spPr>
          <a:xfrm>
            <a:off x="9847710" y="3435335"/>
            <a:ext cx="201625"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73" name="正方形/長方形 172">
            <a:extLst>
              <a:ext uri="{FF2B5EF4-FFF2-40B4-BE49-F238E27FC236}">
                <a16:creationId xmlns:a16="http://schemas.microsoft.com/office/drawing/2014/main" id="{2DBB876E-EEBE-90A8-1A89-4421120088E8}"/>
              </a:ext>
            </a:extLst>
          </p:cNvPr>
          <p:cNvSpPr/>
          <p:nvPr/>
        </p:nvSpPr>
        <p:spPr>
          <a:xfrm>
            <a:off x="9632417" y="3638142"/>
            <a:ext cx="201625"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74" name="正方形/長方形 173">
            <a:extLst>
              <a:ext uri="{FF2B5EF4-FFF2-40B4-BE49-F238E27FC236}">
                <a16:creationId xmlns:a16="http://schemas.microsoft.com/office/drawing/2014/main" id="{7BE5AD56-A2AA-5E9A-EF42-CF4BE8ED4194}"/>
              </a:ext>
            </a:extLst>
          </p:cNvPr>
          <p:cNvSpPr/>
          <p:nvPr/>
        </p:nvSpPr>
        <p:spPr>
          <a:xfrm>
            <a:off x="9432937" y="3620884"/>
            <a:ext cx="201625"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75" name="正方形/長方形 174">
            <a:extLst>
              <a:ext uri="{FF2B5EF4-FFF2-40B4-BE49-F238E27FC236}">
                <a16:creationId xmlns:a16="http://schemas.microsoft.com/office/drawing/2014/main" id="{4B8DEF9A-2410-12AC-9EE6-2A04273BBAB4}"/>
              </a:ext>
            </a:extLst>
          </p:cNvPr>
          <p:cNvSpPr/>
          <p:nvPr/>
        </p:nvSpPr>
        <p:spPr>
          <a:xfrm>
            <a:off x="9192691" y="2986605"/>
            <a:ext cx="201625"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76" name="正方形/長方形 175">
            <a:extLst>
              <a:ext uri="{FF2B5EF4-FFF2-40B4-BE49-F238E27FC236}">
                <a16:creationId xmlns:a16="http://schemas.microsoft.com/office/drawing/2014/main" id="{74B82A36-EC07-EA62-9DF5-B83E0BC241BD}"/>
              </a:ext>
            </a:extLst>
          </p:cNvPr>
          <p:cNvSpPr/>
          <p:nvPr/>
        </p:nvSpPr>
        <p:spPr>
          <a:xfrm>
            <a:off x="10501224" y="1955580"/>
            <a:ext cx="201625"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77" name="正方形/長方形 176">
            <a:extLst>
              <a:ext uri="{FF2B5EF4-FFF2-40B4-BE49-F238E27FC236}">
                <a16:creationId xmlns:a16="http://schemas.microsoft.com/office/drawing/2014/main" id="{866A23C3-108E-92E9-FA53-1F5C1EA40C8C}"/>
              </a:ext>
            </a:extLst>
          </p:cNvPr>
          <p:cNvSpPr/>
          <p:nvPr/>
        </p:nvSpPr>
        <p:spPr>
          <a:xfrm>
            <a:off x="10216205" y="2952018"/>
            <a:ext cx="201625"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78" name="正方形/長方形 177">
            <a:extLst>
              <a:ext uri="{FF2B5EF4-FFF2-40B4-BE49-F238E27FC236}">
                <a16:creationId xmlns:a16="http://schemas.microsoft.com/office/drawing/2014/main" id="{592E68AA-9019-1957-26E6-5B5399AA9A8B}"/>
              </a:ext>
            </a:extLst>
          </p:cNvPr>
          <p:cNvSpPr/>
          <p:nvPr/>
        </p:nvSpPr>
        <p:spPr>
          <a:xfrm>
            <a:off x="10499478" y="2169163"/>
            <a:ext cx="201625" cy="21358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79" name="正方形/長方形 178">
            <a:extLst>
              <a:ext uri="{FF2B5EF4-FFF2-40B4-BE49-F238E27FC236}">
                <a16:creationId xmlns:a16="http://schemas.microsoft.com/office/drawing/2014/main" id="{B3B07604-0B4A-0C06-AA9E-330D88DF1755}"/>
              </a:ext>
            </a:extLst>
          </p:cNvPr>
          <p:cNvSpPr/>
          <p:nvPr/>
        </p:nvSpPr>
        <p:spPr>
          <a:xfrm>
            <a:off x="10308871" y="1954047"/>
            <a:ext cx="201625" cy="213583"/>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80" name="正方形/長方形 179">
            <a:extLst>
              <a:ext uri="{FF2B5EF4-FFF2-40B4-BE49-F238E27FC236}">
                <a16:creationId xmlns:a16="http://schemas.microsoft.com/office/drawing/2014/main" id="{A89AA02B-1AF0-6BE2-8094-759A955AAD6C}"/>
              </a:ext>
            </a:extLst>
          </p:cNvPr>
          <p:cNvSpPr/>
          <p:nvPr/>
        </p:nvSpPr>
        <p:spPr>
          <a:xfrm>
            <a:off x="10457145" y="2950202"/>
            <a:ext cx="201625"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81" name="正方形/長方形 180">
            <a:extLst>
              <a:ext uri="{FF2B5EF4-FFF2-40B4-BE49-F238E27FC236}">
                <a16:creationId xmlns:a16="http://schemas.microsoft.com/office/drawing/2014/main" id="{BF214846-6E03-E6F1-42B1-65C7723C2226}"/>
              </a:ext>
            </a:extLst>
          </p:cNvPr>
          <p:cNvSpPr/>
          <p:nvPr/>
        </p:nvSpPr>
        <p:spPr>
          <a:xfrm>
            <a:off x="10214165" y="2735802"/>
            <a:ext cx="201625" cy="21358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82" name="正方形/長方形 181">
            <a:extLst>
              <a:ext uri="{FF2B5EF4-FFF2-40B4-BE49-F238E27FC236}">
                <a16:creationId xmlns:a16="http://schemas.microsoft.com/office/drawing/2014/main" id="{15DA212C-7FCF-87A1-0BCB-EBFB0BF45F52}"/>
              </a:ext>
            </a:extLst>
          </p:cNvPr>
          <p:cNvSpPr/>
          <p:nvPr/>
        </p:nvSpPr>
        <p:spPr>
          <a:xfrm>
            <a:off x="10012792" y="2953522"/>
            <a:ext cx="201625" cy="213583"/>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83" name="正方形/長方形 182">
            <a:extLst>
              <a:ext uri="{FF2B5EF4-FFF2-40B4-BE49-F238E27FC236}">
                <a16:creationId xmlns:a16="http://schemas.microsoft.com/office/drawing/2014/main" id="{346EB2D7-591C-ACD8-A6D7-D7C5FE8490CB}"/>
              </a:ext>
            </a:extLst>
          </p:cNvPr>
          <p:cNvSpPr/>
          <p:nvPr/>
        </p:nvSpPr>
        <p:spPr>
          <a:xfrm>
            <a:off x="10218245" y="3169351"/>
            <a:ext cx="201625" cy="21358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84" name="正方形/長方形 183">
            <a:extLst>
              <a:ext uri="{FF2B5EF4-FFF2-40B4-BE49-F238E27FC236}">
                <a16:creationId xmlns:a16="http://schemas.microsoft.com/office/drawing/2014/main" id="{0384BF8C-9948-E33B-A65A-DCD902083BB3}"/>
              </a:ext>
            </a:extLst>
          </p:cNvPr>
          <p:cNvSpPr/>
          <p:nvPr/>
        </p:nvSpPr>
        <p:spPr>
          <a:xfrm>
            <a:off x="10300871" y="2169163"/>
            <a:ext cx="201625"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85" name="正方形/長方形 184">
            <a:extLst>
              <a:ext uri="{FF2B5EF4-FFF2-40B4-BE49-F238E27FC236}">
                <a16:creationId xmlns:a16="http://schemas.microsoft.com/office/drawing/2014/main" id="{297193AB-6BD5-7254-87DE-4E05A842B674}"/>
              </a:ext>
            </a:extLst>
          </p:cNvPr>
          <p:cNvSpPr/>
          <p:nvPr/>
        </p:nvSpPr>
        <p:spPr>
          <a:xfrm>
            <a:off x="10299125" y="2382746"/>
            <a:ext cx="201625" cy="21358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86" name="正方形/長方形 185">
            <a:extLst>
              <a:ext uri="{FF2B5EF4-FFF2-40B4-BE49-F238E27FC236}">
                <a16:creationId xmlns:a16="http://schemas.microsoft.com/office/drawing/2014/main" id="{72F48A9E-F88E-959E-A9B4-F74A989F30BE}"/>
              </a:ext>
            </a:extLst>
          </p:cNvPr>
          <p:cNvSpPr/>
          <p:nvPr/>
        </p:nvSpPr>
        <p:spPr>
          <a:xfrm>
            <a:off x="10108518" y="2167630"/>
            <a:ext cx="201625" cy="213583"/>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87" name="正方形/長方形 186">
            <a:extLst>
              <a:ext uri="{FF2B5EF4-FFF2-40B4-BE49-F238E27FC236}">
                <a16:creationId xmlns:a16="http://schemas.microsoft.com/office/drawing/2014/main" id="{A66D3FAA-EE70-5F74-A738-2DB2761FCF9E}"/>
              </a:ext>
            </a:extLst>
          </p:cNvPr>
          <p:cNvSpPr/>
          <p:nvPr/>
        </p:nvSpPr>
        <p:spPr>
          <a:xfrm>
            <a:off x="10499478" y="2404264"/>
            <a:ext cx="201625"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88" name="正方形/長方形 187">
            <a:extLst>
              <a:ext uri="{FF2B5EF4-FFF2-40B4-BE49-F238E27FC236}">
                <a16:creationId xmlns:a16="http://schemas.microsoft.com/office/drawing/2014/main" id="{594A1FAD-BB4E-870A-A775-C583FAC24F2F}"/>
              </a:ext>
            </a:extLst>
          </p:cNvPr>
          <p:cNvSpPr/>
          <p:nvPr/>
        </p:nvSpPr>
        <p:spPr>
          <a:xfrm>
            <a:off x="10028271" y="2555281"/>
            <a:ext cx="201625"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89" name="正方形/長方形 188">
            <a:extLst>
              <a:ext uri="{FF2B5EF4-FFF2-40B4-BE49-F238E27FC236}">
                <a16:creationId xmlns:a16="http://schemas.microsoft.com/office/drawing/2014/main" id="{81024FB2-301F-640B-F404-8CDCF9C3E66E}"/>
              </a:ext>
            </a:extLst>
          </p:cNvPr>
          <p:cNvSpPr/>
          <p:nvPr/>
        </p:nvSpPr>
        <p:spPr>
          <a:xfrm>
            <a:off x="10269211" y="2553465"/>
            <a:ext cx="201625"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90" name="正方形/長方形 189">
            <a:extLst>
              <a:ext uri="{FF2B5EF4-FFF2-40B4-BE49-F238E27FC236}">
                <a16:creationId xmlns:a16="http://schemas.microsoft.com/office/drawing/2014/main" id="{E6289347-10AE-A873-319E-774C5A8F59F8}"/>
              </a:ext>
            </a:extLst>
          </p:cNvPr>
          <p:cNvSpPr/>
          <p:nvPr/>
        </p:nvSpPr>
        <p:spPr>
          <a:xfrm>
            <a:off x="10086689" y="2359755"/>
            <a:ext cx="201625" cy="21358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91" name="正方形/長方形 190">
            <a:extLst>
              <a:ext uri="{FF2B5EF4-FFF2-40B4-BE49-F238E27FC236}">
                <a16:creationId xmlns:a16="http://schemas.microsoft.com/office/drawing/2014/main" id="{CDD47861-3542-5630-A99E-F61BDE5B4496}"/>
              </a:ext>
            </a:extLst>
          </p:cNvPr>
          <p:cNvSpPr/>
          <p:nvPr/>
        </p:nvSpPr>
        <p:spPr>
          <a:xfrm>
            <a:off x="9824858" y="2556785"/>
            <a:ext cx="201625" cy="213583"/>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92" name="正方形/長方形 191">
            <a:extLst>
              <a:ext uri="{FF2B5EF4-FFF2-40B4-BE49-F238E27FC236}">
                <a16:creationId xmlns:a16="http://schemas.microsoft.com/office/drawing/2014/main" id="{47747A04-5BD2-858A-A21E-A3893BD60A13}"/>
              </a:ext>
            </a:extLst>
          </p:cNvPr>
          <p:cNvSpPr/>
          <p:nvPr/>
        </p:nvSpPr>
        <p:spPr>
          <a:xfrm>
            <a:off x="10030311" y="2772614"/>
            <a:ext cx="201625" cy="21358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93" name="正方形/長方形 192">
            <a:extLst>
              <a:ext uri="{FF2B5EF4-FFF2-40B4-BE49-F238E27FC236}">
                <a16:creationId xmlns:a16="http://schemas.microsoft.com/office/drawing/2014/main" id="{840B3B27-81AB-3BE2-307E-57DA3939785F}"/>
              </a:ext>
            </a:extLst>
          </p:cNvPr>
          <p:cNvSpPr/>
          <p:nvPr/>
        </p:nvSpPr>
        <p:spPr>
          <a:xfrm>
            <a:off x="9185186" y="2521285"/>
            <a:ext cx="201625" cy="213583"/>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94" name="正方形/長方形 193">
            <a:extLst>
              <a:ext uri="{FF2B5EF4-FFF2-40B4-BE49-F238E27FC236}">
                <a16:creationId xmlns:a16="http://schemas.microsoft.com/office/drawing/2014/main" id="{A82471F8-C3B3-5218-EAE9-5F43615B4BB9}"/>
              </a:ext>
            </a:extLst>
          </p:cNvPr>
          <p:cNvSpPr/>
          <p:nvPr/>
        </p:nvSpPr>
        <p:spPr>
          <a:xfrm>
            <a:off x="9179875" y="2311022"/>
            <a:ext cx="201625" cy="213583"/>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95" name="正方形/長方形 194">
            <a:extLst>
              <a:ext uri="{FF2B5EF4-FFF2-40B4-BE49-F238E27FC236}">
                <a16:creationId xmlns:a16="http://schemas.microsoft.com/office/drawing/2014/main" id="{3A0EBAF3-4E58-D73B-C9E8-1250B81B9671}"/>
              </a:ext>
            </a:extLst>
          </p:cNvPr>
          <p:cNvSpPr/>
          <p:nvPr/>
        </p:nvSpPr>
        <p:spPr>
          <a:xfrm>
            <a:off x="9406166" y="2531544"/>
            <a:ext cx="201625"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96" name="正方形/長方形 195">
            <a:extLst>
              <a:ext uri="{FF2B5EF4-FFF2-40B4-BE49-F238E27FC236}">
                <a16:creationId xmlns:a16="http://schemas.microsoft.com/office/drawing/2014/main" id="{6654C268-FF9E-54C6-110F-3A24EC58BCC4}"/>
              </a:ext>
            </a:extLst>
          </p:cNvPr>
          <p:cNvSpPr/>
          <p:nvPr/>
        </p:nvSpPr>
        <p:spPr>
          <a:xfrm>
            <a:off x="9190873" y="2734351"/>
            <a:ext cx="201625"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97" name="正方形/長方形 196">
            <a:extLst>
              <a:ext uri="{FF2B5EF4-FFF2-40B4-BE49-F238E27FC236}">
                <a16:creationId xmlns:a16="http://schemas.microsoft.com/office/drawing/2014/main" id="{34C8D6E5-3766-A066-E719-BF7126BBFE25}"/>
              </a:ext>
            </a:extLst>
          </p:cNvPr>
          <p:cNvSpPr/>
          <p:nvPr/>
        </p:nvSpPr>
        <p:spPr>
          <a:xfrm>
            <a:off x="9399515" y="2125473"/>
            <a:ext cx="201625" cy="213583"/>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98" name="正方形/長方形 197">
            <a:extLst>
              <a:ext uri="{FF2B5EF4-FFF2-40B4-BE49-F238E27FC236}">
                <a16:creationId xmlns:a16="http://schemas.microsoft.com/office/drawing/2014/main" id="{E6D2EFC8-14A9-4118-D005-5AB3C79F0EEC}"/>
              </a:ext>
            </a:extLst>
          </p:cNvPr>
          <p:cNvSpPr/>
          <p:nvPr/>
        </p:nvSpPr>
        <p:spPr>
          <a:xfrm>
            <a:off x="9394204" y="1915210"/>
            <a:ext cx="201625" cy="213583"/>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99" name="正方形/長方形 198">
            <a:extLst>
              <a:ext uri="{FF2B5EF4-FFF2-40B4-BE49-F238E27FC236}">
                <a16:creationId xmlns:a16="http://schemas.microsoft.com/office/drawing/2014/main" id="{F14BF323-8B85-5A86-1887-41BF6E890173}"/>
              </a:ext>
            </a:extLst>
          </p:cNvPr>
          <p:cNvSpPr/>
          <p:nvPr/>
        </p:nvSpPr>
        <p:spPr>
          <a:xfrm>
            <a:off x="9620495" y="2135732"/>
            <a:ext cx="201625"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00" name="正方形/長方形 199">
            <a:extLst>
              <a:ext uri="{FF2B5EF4-FFF2-40B4-BE49-F238E27FC236}">
                <a16:creationId xmlns:a16="http://schemas.microsoft.com/office/drawing/2014/main" id="{F575C3C1-F204-39D9-BC86-C2A01E8C2642}"/>
              </a:ext>
            </a:extLst>
          </p:cNvPr>
          <p:cNvSpPr/>
          <p:nvPr/>
        </p:nvSpPr>
        <p:spPr>
          <a:xfrm>
            <a:off x="9405202" y="2338539"/>
            <a:ext cx="201625"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01" name="正方形/長方形 200">
            <a:extLst>
              <a:ext uri="{FF2B5EF4-FFF2-40B4-BE49-F238E27FC236}">
                <a16:creationId xmlns:a16="http://schemas.microsoft.com/office/drawing/2014/main" id="{8914FDD4-77F4-0B93-AF38-407F9A1857EF}"/>
              </a:ext>
            </a:extLst>
          </p:cNvPr>
          <p:cNvSpPr/>
          <p:nvPr/>
        </p:nvSpPr>
        <p:spPr>
          <a:xfrm>
            <a:off x="9626730" y="2563427"/>
            <a:ext cx="201625" cy="213583"/>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02" name="正方形/長方形 201">
            <a:extLst>
              <a:ext uri="{FF2B5EF4-FFF2-40B4-BE49-F238E27FC236}">
                <a16:creationId xmlns:a16="http://schemas.microsoft.com/office/drawing/2014/main" id="{7DACCE17-6397-DE94-003A-3C0F683D3FDF}"/>
              </a:ext>
            </a:extLst>
          </p:cNvPr>
          <p:cNvSpPr/>
          <p:nvPr/>
        </p:nvSpPr>
        <p:spPr>
          <a:xfrm>
            <a:off x="9621419" y="2353164"/>
            <a:ext cx="201625" cy="213583"/>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03" name="正方形/長方形 202">
            <a:extLst>
              <a:ext uri="{FF2B5EF4-FFF2-40B4-BE49-F238E27FC236}">
                <a16:creationId xmlns:a16="http://schemas.microsoft.com/office/drawing/2014/main" id="{649D75F4-08A2-648C-645E-CC026FE08242}"/>
              </a:ext>
            </a:extLst>
          </p:cNvPr>
          <p:cNvSpPr/>
          <p:nvPr/>
        </p:nvSpPr>
        <p:spPr>
          <a:xfrm>
            <a:off x="9847710" y="2573686"/>
            <a:ext cx="201625"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04" name="正方形/長方形 203">
            <a:extLst>
              <a:ext uri="{FF2B5EF4-FFF2-40B4-BE49-F238E27FC236}">
                <a16:creationId xmlns:a16="http://schemas.microsoft.com/office/drawing/2014/main" id="{99ECD411-9AAC-87C9-CAA6-4BBEF83D09B5}"/>
              </a:ext>
            </a:extLst>
          </p:cNvPr>
          <p:cNvSpPr/>
          <p:nvPr/>
        </p:nvSpPr>
        <p:spPr>
          <a:xfrm>
            <a:off x="9632417" y="2776493"/>
            <a:ext cx="201625"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05" name="正方形/長方形 204">
            <a:extLst>
              <a:ext uri="{FF2B5EF4-FFF2-40B4-BE49-F238E27FC236}">
                <a16:creationId xmlns:a16="http://schemas.microsoft.com/office/drawing/2014/main" id="{472E8DBA-0BD0-932E-BD3E-B3E64496CC2C}"/>
              </a:ext>
            </a:extLst>
          </p:cNvPr>
          <p:cNvSpPr/>
          <p:nvPr/>
        </p:nvSpPr>
        <p:spPr>
          <a:xfrm>
            <a:off x="9432937" y="2759235"/>
            <a:ext cx="201625"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06" name="正方形/長方形 205">
            <a:extLst>
              <a:ext uri="{FF2B5EF4-FFF2-40B4-BE49-F238E27FC236}">
                <a16:creationId xmlns:a16="http://schemas.microsoft.com/office/drawing/2014/main" id="{CA09C589-879A-266C-559D-58775A428D25}"/>
              </a:ext>
            </a:extLst>
          </p:cNvPr>
          <p:cNvSpPr/>
          <p:nvPr/>
        </p:nvSpPr>
        <p:spPr>
          <a:xfrm>
            <a:off x="9192691" y="2124956"/>
            <a:ext cx="201625"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07" name="正方形/長方形 206">
            <a:extLst>
              <a:ext uri="{FF2B5EF4-FFF2-40B4-BE49-F238E27FC236}">
                <a16:creationId xmlns:a16="http://schemas.microsoft.com/office/drawing/2014/main" id="{F7755C3B-B8CD-B8DC-7A66-A0DED3AE6821}"/>
              </a:ext>
            </a:extLst>
          </p:cNvPr>
          <p:cNvSpPr/>
          <p:nvPr/>
        </p:nvSpPr>
        <p:spPr>
          <a:xfrm>
            <a:off x="10066005" y="3382934"/>
            <a:ext cx="201625" cy="213583"/>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08" name="正方形/長方形 207">
            <a:extLst>
              <a:ext uri="{FF2B5EF4-FFF2-40B4-BE49-F238E27FC236}">
                <a16:creationId xmlns:a16="http://schemas.microsoft.com/office/drawing/2014/main" id="{B0B1C71B-36AC-AC9D-36B9-2078D85B3D96}"/>
              </a:ext>
            </a:extLst>
          </p:cNvPr>
          <p:cNvSpPr/>
          <p:nvPr/>
        </p:nvSpPr>
        <p:spPr>
          <a:xfrm>
            <a:off x="10286985" y="3393193"/>
            <a:ext cx="201625"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09" name="正方形/長方形 208">
            <a:extLst>
              <a:ext uri="{FF2B5EF4-FFF2-40B4-BE49-F238E27FC236}">
                <a16:creationId xmlns:a16="http://schemas.microsoft.com/office/drawing/2014/main" id="{A8FC4E39-6B79-8A84-60EF-8D696074B28E}"/>
              </a:ext>
            </a:extLst>
          </p:cNvPr>
          <p:cNvSpPr/>
          <p:nvPr/>
        </p:nvSpPr>
        <p:spPr>
          <a:xfrm>
            <a:off x="10071692" y="3596000"/>
            <a:ext cx="201625"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10" name="正方形/長方形 209">
            <a:extLst>
              <a:ext uri="{FF2B5EF4-FFF2-40B4-BE49-F238E27FC236}">
                <a16:creationId xmlns:a16="http://schemas.microsoft.com/office/drawing/2014/main" id="{8B3077C7-9A10-60E5-DB17-A11B7EC2C45C}"/>
              </a:ext>
            </a:extLst>
          </p:cNvPr>
          <p:cNvSpPr/>
          <p:nvPr/>
        </p:nvSpPr>
        <p:spPr>
          <a:xfrm>
            <a:off x="10507549" y="3425076"/>
            <a:ext cx="201625" cy="213583"/>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11" name="正方形/長方形 210">
            <a:extLst>
              <a:ext uri="{FF2B5EF4-FFF2-40B4-BE49-F238E27FC236}">
                <a16:creationId xmlns:a16="http://schemas.microsoft.com/office/drawing/2014/main" id="{0C6D3835-DB02-4777-3AB6-2425E4CE229D}"/>
              </a:ext>
            </a:extLst>
          </p:cNvPr>
          <p:cNvSpPr/>
          <p:nvPr/>
        </p:nvSpPr>
        <p:spPr>
          <a:xfrm>
            <a:off x="10728529" y="3435335"/>
            <a:ext cx="201625"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12" name="正方形/長方形 211">
            <a:extLst>
              <a:ext uri="{FF2B5EF4-FFF2-40B4-BE49-F238E27FC236}">
                <a16:creationId xmlns:a16="http://schemas.microsoft.com/office/drawing/2014/main" id="{CA7B133C-CF7D-BF96-A274-B1D090452233}"/>
              </a:ext>
            </a:extLst>
          </p:cNvPr>
          <p:cNvSpPr/>
          <p:nvPr/>
        </p:nvSpPr>
        <p:spPr>
          <a:xfrm>
            <a:off x="10513236" y="3638142"/>
            <a:ext cx="201625"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13" name="正方形/長方形 212">
            <a:extLst>
              <a:ext uri="{FF2B5EF4-FFF2-40B4-BE49-F238E27FC236}">
                <a16:creationId xmlns:a16="http://schemas.microsoft.com/office/drawing/2014/main" id="{4DDE3147-5B8A-C29F-2FB4-FBAFF0022B7A}"/>
              </a:ext>
            </a:extLst>
          </p:cNvPr>
          <p:cNvSpPr/>
          <p:nvPr/>
        </p:nvSpPr>
        <p:spPr>
          <a:xfrm>
            <a:off x="10313756" y="3620884"/>
            <a:ext cx="201625"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14" name="正方形/長方形 213">
            <a:extLst>
              <a:ext uri="{FF2B5EF4-FFF2-40B4-BE49-F238E27FC236}">
                <a16:creationId xmlns:a16="http://schemas.microsoft.com/office/drawing/2014/main" id="{6DEFB368-FD5E-9748-77B9-047E4097404A}"/>
              </a:ext>
            </a:extLst>
          </p:cNvPr>
          <p:cNvSpPr/>
          <p:nvPr/>
        </p:nvSpPr>
        <p:spPr>
          <a:xfrm>
            <a:off x="10699831" y="3195551"/>
            <a:ext cx="201625" cy="213583"/>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15" name="正方形/長方形 214">
            <a:extLst>
              <a:ext uri="{FF2B5EF4-FFF2-40B4-BE49-F238E27FC236}">
                <a16:creationId xmlns:a16="http://schemas.microsoft.com/office/drawing/2014/main" id="{604372D6-CF07-0171-07B1-4B6B1AC97E99}"/>
              </a:ext>
            </a:extLst>
          </p:cNvPr>
          <p:cNvSpPr/>
          <p:nvPr/>
        </p:nvSpPr>
        <p:spPr>
          <a:xfrm>
            <a:off x="10947540" y="3393193"/>
            <a:ext cx="201625"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16" name="正方形/長方形 215">
            <a:extLst>
              <a:ext uri="{FF2B5EF4-FFF2-40B4-BE49-F238E27FC236}">
                <a16:creationId xmlns:a16="http://schemas.microsoft.com/office/drawing/2014/main" id="{3C0D4EC4-11CF-265F-4A89-BE16779FECB1}"/>
              </a:ext>
            </a:extLst>
          </p:cNvPr>
          <p:cNvSpPr/>
          <p:nvPr/>
        </p:nvSpPr>
        <p:spPr>
          <a:xfrm>
            <a:off x="10732247" y="3596000"/>
            <a:ext cx="201625"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17" name="正方形/長方形 216">
            <a:extLst>
              <a:ext uri="{FF2B5EF4-FFF2-40B4-BE49-F238E27FC236}">
                <a16:creationId xmlns:a16="http://schemas.microsoft.com/office/drawing/2014/main" id="{DDE0DCAB-ED7A-95AF-C975-C88B41CAA281}"/>
              </a:ext>
            </a:extLst>
          </p:cNvPr>
          <p:cNvSpPr/>
          <p:nvPr/>
        </p:nvSpPr>
        <p:spPr>
          <a:xfrm>
            <a:off x="11168104" y="3425076"/>
            <a:ext cx="201625" cy="213583"/>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18" name="正方形/長方形 217">
            <a:extLst>
              <a:ext uri="{FF2B5EF4-FFF2-40B4-BE49-F238E27FC236}">
                <a16:creationId xmlns:a16="http://schemas.microsoft.com/office/drawing/2014/main" id="{7481C291-136B-D94D-39C1-8C9713DDF2F8}"/>
              </a:ext>
            </a:extLst>
          </p:cNvPr>
          <p:cNvSpPr/>
          <p:nvPr/>
        </p:nvSpPr>
        <p:spPr>
          <a:xfrm>
            <a:off x="9833912" y="3194994"/>
            <a:ext cx="201625"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19" name="正方形/長方形 218">
            <a:extLst>
              <a:ext uri="{FF2B5EF4-FFF2-40B4-BE49-F238E27FC236}">
                <a16:creationId xmlns:a16="http://schemas.microsoft.com/office/drawing/2014/main" id="{7DD1D032-3C92-B11C-0788-357B6D47C8E3}"/>
              </a:ext>
            </a:extLst>
          </p:cNvPr>
          <p:cNvSpPr/>
          <p:nvPr/>
        </p:nvSpPr>
        <p:spPr>
          <a:xfrm>
            <a:off x="11173791" y="3638142"/>
            <a:ext cx="201625"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20" name="正方形/長方形 219">
            <a:extLst>
              <a:ext uri="{FF2B5EF4-FFF2-40B4-BE49-F238E27FC236}">
                <a16:creationId xmlns:a16="http://schemas.microsoft.com/office/drawing/2014/main" id="{73D315F7-D755-89F8-EFF0-D1298A8D324A}"/>
              </a:ext>
            </a:extLst>
          </p:cNvPr>
          <p:cNvSpPr/>
          <p:nvPr/>
        </p:nvSpPr>
        <p:spPr>
          <a:xfrm>
            <a:off x="10974311" y="3620884"/>
            <a:ext cx="201625"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21" name="正方形/長方形 220">
            <a:extLst>
              <a:ext uri="{FF2B5EF4-FFF2-40B4-BE49-F238E27FC236}">
                <a16:creationId xmlns:a16="http://schemas.microsoft.com/office/drawing/2014/main" id="{620D3498-ABCA-04EA-1C3F-C8AA26014E96}"/>
              </a:ext>
            </a:extLst>
          </p:cNvPr>
          <p:cNvSpPr/>
          <p:nvPr/>
        </p:nvSpPr>
        <p:spPr>
          <a:xfrm>
            <a:off x="9856506" y="2132159"/>
            <a:ext cx="201625"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22" name="正方形/長方形 221">
            <a:extLst>
              <a:ext uri="{FF2B5EF4-FFF2-40B4-BE49-F238E27FC236}">
                <a16:creationId xmlns:a16="http://schemas.microsoft.com/office/drawing/2014/main" id="{673EAB62-8F5D-6AE2-F73F-71163F52CE89}"/>
              </a:ext>
            </a:extLst>
          </p:cNvPr>
          <p:cNvSpPr/>
          <p:nvPr/>
        </p:nvSpPr>
        <p:spPr>
          <a:xfrm>
            <a:off x="9830607" y="1965906"/>
            <a:ext cx="201625"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23" name="正方形/長方形 222">
            <a:extLst>
              <a:ext uri="{FF2B5EF4-FFF2-40B4-BE49-F238E27FC236}">
                <a16:creationId xmlns:a16="http://schemas.microsoft.com/office/drawing/2014/main" id="{1464687D-2AC2-1A6E-BCC6-AA21BBE171AB}"/>
              </a:ext>
            </a:extLst>
          </p:cNvPr>
          <p:cNvSpPr/>
          <p:nvPr/>
        </p:nvSpPr>
        <p:spPr>
          <a:xfrm>
            <a:off x="9830607" y="2779813"/>
            <a:ext cx="201625" cy="21358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24" name="正方形/長方形 223">
            <a:extLst>
              <a:ext uri="{FF2B5EF4-FFF2-40B4-BE49-F238E27FC236}">
                <a16:creationId xmlns:a16="http://schemas.microsoft.com/office/drawing/2014/main" id="{9B431511-F9BD-4996-508A-6D4EF059573D}"/>
              </a:ext>
            </a:extLst>
          </p:cNvPr>
          <p:cNvSpPr/>
          <p:nvPr/>
        </p:nvSpPr>
        <p:spPr>
          <a:xfrm>
            <a:off x="10567316" y="2490196"/>
            <a:ext cx="810312" cy="769990"/>
          </a:xfrm>
          <a:prstGeom prst="rect">
            <a:avLst/>
          </a:prstGeom>
          <a:solidFill>
            <a:schemeClr val="accent1">
              <a:alpha val="76000"/>
            </a:schemeClr>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cxnSp>
        <p:nvCxnSpPr>
          <p:cNvPr id="225" name="直線コネクタ 224">
            <a:extLst>
              <a:ext uri="{FF2B5EF4-FFF2-40B4-BE49-F238E27FC236}">
                <a16:creationId xmlns:a16="http://schemas.microsoft.com/office/drawing/2014/main" id="{47A8168C-839D-F24C-119F-EAA543B97FFC}"/>
              </a:ext>
            </a:extLst>
          </p:cNvPr>
          <p:cNvCxnSpPr>
            <a:cxnSpLocks/>
          </p:cNvCxnSpPr>
          <p:nvPr/>
        </p:nvCxnSpPr>
        <p:spPr>
          <a:xfrm>
            <a:off x="11393325" y="3286746"/>
            <a:ext cx="213771" cy="897772"/>
          </a:xfrm>
          <a:prstGeom prst="line">
            <a:avLst/>
          </a:prstGeom>
          <a:noFill/>
          <a:ln w="38100" cap="flat">
            <a:solidFill>
              <a:srgbClr val="0070C0"/>
            </a:solidFill>
            <a:prstDash val="solid"/>
            <a:miter lim="400000"/>
          </a:ln>
          <a:effectLst/>
          <a:sp3d/>
        </p:spPr>
        <p:style>
          <a:lnRef idx="0">
            <a:scrgbClr r="0" g="0" b="0"/>
          </a:lnRef>
          <a:fillRef idx="0">
            <a:scrgbClr r="0" g="0" b="0"/>
          </a:fillRef>
          <a:effectRef idx="0">
            <a:scrgbClr r="0" g="0" b="0"/>
          </a:effectRef>
          <a:fontRef idx="none"/>
        </p:style>
      </p:cxnSp>
      <p:cxnSp>
        <p:nvCxnSpPr>
          <p:cNvPr id="226" name="直線コネクタ 225">
            <a:extLst>
              <a:ext uri="{FF2B5EF4-FFF2-40B4-BE49-F238E27FC236}">
                <a16:creationId xmlns:a16="http://schemas.microsoft.com/office/drawing/2014/main" id="{9D58CABB-CDCA-70BC-38C7-A2A289D8F782}"/>
              </a:ext>
            </a:extLst>
          </p:cNvPr>
          <p:cNvCxnSpPr>
            <a:cxnSpLocks/>
          </p:cNvCxnSpPr>
          <p:nvPr/>
        </p:nvCxnSpPr>
        <p:spPr>
          <a:xfrm flipH="1">
            <a:off x="9429802" y="3265913"/>
            <a:ext cx="1155588" cy="811813"/>
          </a:xfrm>
          <a:prstGeom prst="line">
            <a:avLst/>
          </a:prstGeom>
          <a:noFill/>
          <a:ln w="38100" cap="flat">
            <a:solidFill>
              <a:srgbClr val="0070C0"/>
            </a:solidFill>
            <a:prstDash val="solid"/>
            <a:miter lim="400000"/>
          </a:ln>
          <a:effectLst/>
          <a:sp3d/>
        </p:spPr>
        <p:style>
          <a:lnRef idx="0">
            <a:scrgbClr r="0" g="0" b="0"/>
          </a:lnRef>
          <a:fillRef idx="0">
            <a:scrgbClr r="0" g="0" b="0"/>
          </a:fillRef>
          <a:effectRef idx="0">
            <a:scrgbClr r="0" g="0" b="0"/>
          </a:effectRef>
          <a:fontRef idx="none"/>
        </p:style>
      </p:cxnSp>
      <p:sp>
        <p:nvSpPr>
          <p:cNvPr id="235" name="正方形/長方形 234">
            <a:extLst>
              <a:ext uri="{FF2B5EF4-FFF2-40B4-BE49-F238E27FC236}">
                <a16:creationId xmlns:a16="http://schemas.microsoft.com/office/drawing/2014/main" id="{3A7CF4A3-3837-B102-2F10-5BF90A2A6329}"/>
              </a:ext>
            </a:extLst>
          </p:cNvPr>
          <p:cNvSpPr/>
          <p:nvPr/>
        </p:nvSpPr>
        <p:spPr>
          <a:xfrm>
            <a:off x="9417988" y="4106080"/>
            <a:ext cx="2192242" cy="1937516"/>
          </a:xfrm>
          <a:prstGeom prst="rect">
            <a:avLst/>
          </a:prstGeom>
          <a:solidFill>
            <a:srgbClr val="92D05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cxnSp>
        <p:nvCxnSpPr>
          <p:cNvPr id="237" name="直線コネクタ 236">
            <a:extLst>
              <a:ext uri="{FF2B5EF4-FFF2-40B4-BE49-F238E27FC236}">
                <a16:creationId xmlns:a16="http://schemas.microsoft.com/office/drawing/2014/main" id="{6E03F52B-D85A-683B-1FEF-FEDDDDD23F41}"/>
              </a:ext>
            </a:extLst>
          </p:cNvPr>
          <p:cNvCxnSpPr>
            <a:cxnSpLocks/>
          </p:cNvCxnSpPr>
          <p:nvPr/>
        </p:nvCxnSpPr>
        <p:spPr>
          <a:xfrm flipH="1" flipV="1">
            <a:off x="7869666" y="3831089"/>
            <a:ext cx="1538810" cy="292044"/>
          </a:xfrm>
          <a:prstGeom prst="line">
            <a:avLst/>
          </a:prstGeom>
          <a:noFill/>
          <a:ln w="38100" cap="flat">
            <a:solidFill>
              <a:srgbClr val="0070C0"/>
            </a:solidFill>
            <a:prstDash val="solid"/>
            <a:miter lim="400000"/>
          </a:ln>
          <a:effectLst/>
          <a:sp3d/>
        </p:spPr>
        <p:style>
          <a:lnRef idx="0">
            <a:scrgbClr r="0" g="0" b="0"/>
          </a:lnRef>
          <a:fillRef idx="0">
            <a:scrgbClr r="0" g="0" b="0"/>
          </a:fillRef>
          <a:effectRef idx="0">
            <a:scrgbClr r="0" g="0" b="0"/>
          </a:effectRef>
          <a:fontRef idx="none"/>
        </p:style>
      </p:cxnSp>
      <p:cxnSp>
        <p:nvCxnSpPr>
          <p:cNvPr id="239" name="直線コネクタ 238">
            <a:extLst>
              <a:ext uri="{FF2B5EF4-FFF2-40B4-BE49-F238E27FC236}">
                <a16:creationId xmlns:a16="http://schemas.microsoft.com/office/drawing/2014/main" id="{5CF06BF0-7806-A5B1-127B-2EEEE67410AD}"/>
              </a:ext>
            </a:extLst>
          </p:cNvPr>
          <p:cNvCxnSpPr>
            <a:cxnSpLocks/>
          </p:cNvCxnSpPr>
          <p:nvPr/>
        </p:nvCxnSpPr>
        <p:spPr>
          <a:xfrm>
            <a:off x="7859480" y="4132541"/>
            <a:ext cx="1572574" cy="1963359"/>
          </a:xfrm>
          <a:prstGeom prst="line">
            <a:avLst/>
          </a:prstGeom>
          <a:noFill/>
          <a:ln w="38100" cap="flat">
            <a:solidFill>
              <a:srgbClr val="0070C0"/>
            </a:solidFill>
            <a:prstDash val="solid"/>
            <a:miter lim="400000"/>
          </a:ln>
          <a:effectLst/>
          <a:sp3d/>
        </p:spPr>
        <p:style>
          <a:lnRef idx="0">
            <a:scrgbClr r="0" g="0" b="0"/>
          </a:lnRef>
          <a:fillRef idx="0">
            <a:scrgbClr r="0" g="0" b="0"/>
          </a:fillRef>
          <a:effectRef idx="0">
            <a:scrgbClr r="0" g="0" b="0"/>
          </a:effectRef>
          <a:fontRef idx="none"/>
        </p:style>
      </p:cxnSp>
      <p:sp>
        <p:nvSpPr>
          <p:cNvPr id="242" name="テキスト ボックス 241">
            <a:extLst>
              <a:ext uri="{FF2B5EF4-FFF2-40B4-BE49-F238E27FC236}">
                <a16:creationId xmlns:a16="http://schemas.microsoft.com/office/drawing/2014/main" id="{02A907A2-7AD4-7BAA-4659-4B65EBDF04A7}"/>
              </a:ext>
            </a:extLst>
          </p:cNvPr>
          <p:cNvSpPr txBox="1"/>
          <p:nvPr/>
        </p:nvSpPr>
        <p:spPr>
          <a:xfrm>
            <a:off x="9220700" y="6103032"/>
            <a:ext cx="2557555" cy="58819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生成システム：先ほど作った地形データの一部を取得</a:t>
            </a:r>
            <a:endParaRPr kumimoji="0" lang="en-US" altLang="ja-JP"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243" name="正方形/長方形 242">
            <a:extLst>
              <a:ext uri="{FF2B5EF4-FFF2-40B4-BE49-F238E27FC236}">
                <a16:creationId xmlns:a16="http://schemas.microsoft.com/office/drawing/2014/main" id="{70B0CD8A-684E-C3C0-245B-3299B22631A3}"/>
              </a:ext>
            </a:extLst>
          </p:cNvPr>
          <p:cNvSpPr/>
          <p:nvPr/>
        </p:nvSpPr>
        <p:spPr>
          <a:xfrm>
            <a:off x="9984912" y="4619148"/>
            <a:ext cx="488772" cy="458766"/>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44" name="正方形/長方形 243">
            <a:extLst>
              <a:ext uri="{FF2B5EF4-FFF2-40B4-BE49-F238E27FC236}">
                <a16:creationId xmlns:a16="http://schemas.microsoft.com/office/drawing/2014/main" id="{9988CA8D-3299-BB3D-8B2D-F4D2DD1BD840}"/>
              </a:ext>
            </a:extLst>
          </p:cNvPr>
          <p:cNvSpPr/>
          <p:nvPr/>
        </p:nvSpPr>
        <p:spPr>
          <a:xfrm>
            <a:off x="10488342" y="4146075"/>
            <a:ext cx="488772" cy="458766"/>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45" name="正方形/長方形 244">
            <a:extLst>
              <a:ext uri="{FF2B5EF4-FFF2-40B4-BE49-F238E27FC236}">
                <a16:creationId xmlns:a16="http://schemas.microsoft.com/office/drawing/2014/main" id="{DA2A8ABF-4487-3AB3-BFD8-3DA75729CC63}"/>
              </a:ext>
            </a:extLst>
          </p:cNvPr>
          <p:cNvSpPr/>
          <p:nvPr/>
        </p:nvSpPr>
        <p:spPr>
          <a:xfrm>
            <a:off x="9951873" y="4146075"/>
            <a:ext cx="488772" cy="458766"/>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46" name="正方形/長方形 245">
            <a:extLst>
              <a:ext uri="{FF2B5EF4-FFF2-40B4-BE49-F238E27FC236}">
                <a16:creationId xmlns:a16="http://schemas.microsoft.com/office/drawing/2014/main" id="{6DFB7D17-5C99-C045-33E2-6AE74F7220F2}"/>
              </a:ext>
            </a:extLst>
          </p:cNvPr>
          <p:cNvSpPr/>
          <p:nvPr/>
        </p:nvSpPr>
        <p:spPr>
          <a:xfrm>
            <a:off x="9453611" y="4150290"/>
            <a:ext cx="488772" cy="458766"/>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47" name="正方形/長方形 246">
            <a:extLst>
              <a:ext uri="{FF2B5EF4-FFF2-40B4-BE49-F238E27FC236}">
                <a16:creationId xmlns:a16="http://schemas.microsoft.com/office/drawing/2014/main" id="{24B3A008-B362-52DB-0E9B-22CEC9904A03}"/>
              </a:ext>
            </a:extLst>
          </p:cNvPr>
          <p:cNvSpPr/>
          <p:nvPr/>
        </p:nvSpPr>
        <p:spPr>
          <a:xfrm>
            <a:off x="9446732" y="4626887"/>
            <a:ext cx="495651" cy="53934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48" name="正方形/長方形 247">
            <a:extLst>
              <a:ext uri="{FF2B5EF4-FFF2-40B4-BE49-F238E27FC236}">
                <a16:creationId xmlns:a16="http://schemas.microsoft.com/office/drawing/2014/main" id="{BC3E0630-E836-BDCE-D9B2-E1B873482A34}"/>
              </a:ext>
            </a:extLst>
          </p:cNvPr>
          <p:cNvSpPr/>
          <p:nvPr/>
        </p:nvSpPr>
        <p:spPr>
          <a:xfrm>
            <a:off x="11035687" y="4106080"/>
            <a:ext cx="546029" cy="492997"/>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49" name="正方形/長方形 248">
            <a:extLst>
              <a:ext uri="{FF2B5EF4-FFF2-40B4-BE49-F238E27FC236}">
                <a16:creationId xmlns:a16="http://schemas.microsoft.com/office/drawing/2014/main" id="{5990CC54-0D32-A786-7AE3-1055DE1A3B5F}"/>
              </a:ext>
            </a:extLst>
          </p:cNvPr>
          <p:cNvSpPr/>
          <p:nvPr/>
        </p:nvSpPr>
        <p:spPr>
          <a:xfrm>
            <a:off x="9984238" y="5524982"/>
            <a:ext cx="495132" cy="548677"/>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50" name="正方形/長方形 249">
            <a:extLst>
              <a:ext uri="{FF2B5EF4-FFF2-40B4-BE49-F238E27FC236}">
                <a16:creationId xmlns:a16="http://schemas.microsoft.com/office/drawing/2014/main" id="{921C5B5A-7AC3-B890-F0A8-8121A5AA80A8}"/>
              </a:ext>
            </a:extLst>
          </p:cNvPr>
          <p:cNvSpPr/>
          <p:nvPr/>
        </p:nvSpPr>
        <p:spPr>
          <a:xfrm>
            <a:off x="10488342" y="5035546"/>
            <a:ext cx="488772" cy="458766"/>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51" name="正方形/長方形 250">
            <a:extLst>
              <a:ext uri="{FF2B5EF4-FFF2-40B4-BE49-F238E27FC236}">
                <a16:creationId xmlns:a16="http://schemas.microsoft.com/office/drawing/2014/main" id="{8B2A6998-06B8-68C1-964D-0BE8E4264E9E}"/>
              </a:ext>
            </a:extLst>
          </p:cNvPr>
          <p:cNvSpPr/>
          <p:nvPr/>
        </p:nvSpPr>
        <p:spPr>
          <a:xfrm>
            <a:off x="9951872" y="5035546"/>
            <a:ext cx="535465" cy="489436"/>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52" name="正方形/長方形 251">
            <a:extLst>
              <a:ext uri="{FF2B5EF4-FFF2-40B4-BE49-F238E27FC236}">
                <a16:creationId xmlns:a16="http://schemas.microsoft.com/office/drawing/2014/main" id="{23AA3FE0-1BF3-BAFF-E825-52F7B82B00C8}"/>
              </a:ext>
            </a:extLst>
          </p:cNvPr>
          <p:cNvSpPr/>
          <p:nvPr/>
        </p:nvSpPr>
        <p:spPr>
          <a:xfrm>
            <a:off x="9453611" y="5039761"/>
            <a:ext cx="488772" cy="458766"/>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53" name="正方形/長方形 252">
            <a:extLst>
              <a:ext uri="{FF2B5EF4-FFF2-40B4-BE49-F238E27FC236}">
                <a16:creationId xmlns:a16="http://schemas.microsoft.com/office/drawing/2014/main" id="{88790FC8-8478-21A9-1B97-6EECDDE21DEA}"/>
              </a:ext>
            </a:extLst>
          </p:cNvPr>
          <p:cNvSpPr/>
          <p:nvPr/>
        </p:nvSpPr>
        <p:spPr>
          <a:xfrm>
            <a:off x="9446732" y="5516358"/>
            <a:ext cx="495651" cy="53934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54" name="正方形/長方形 253">
            <a:extLst>
              <a:ext uri="{FF2B5EF4-FFF2-40B4-BE49-F238E27FC236}">
                <a16:creationId xmlns:a16="http://schemas.microsoft.com/office/drawing/2014/main" id="{B49FFDD6-BCCC-4DCE-0729-68E0999171DE}"/>
              </a:ext>
            </a:extLst>
          </p:cNvPr>
          <p:cNvSpPr/>
          <p:nvPr/>
        </p:nvSpPr>
        <p:spPr>
          <a:xfrm>
            <a:off x="10500519" y="4616072"/>
            <a:ext cx="488772" cy="458766"/>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55" name="正方形/長方形 254">
            <a:extLst>
              <a:ext uri="{FF2B5EF4-FFF2-40B4-BE49-F238E27FC236}">
                <a16:creationId xmlns:a16="http://schemas.microsoft.com/office/drawing/2014/main" id="{41E7E65A-1FAC-B01E-BB0C-9823714E4D84}"/>
              </a:ext>
            </a:extLst>
          </p:cNvPr>
          <p:cNvSpPr/>
          <p:nvPr/>
        </p:nvSpPr>
        <p:spPr>
          <a:xfrm>
            <a:off x="10998671" y="4623237"/>
            <a:ext cx="583046" cy="446692"/>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56" name="正方形/長方形 255">
            <a:extLst>
              <a:ext uri="{FF2B5EF4-FFF2-40B4-BE49-F238E27FC236}">
                <a16:creationId xmlns:a16="http://schemas.microsoft.com/office/drawing/2014/main" id="{7A7D13D6-6811-0821-8F9E-3A186CD6533D}"/>
              </a:ext>
            </a:extLst>
          </p:cNvPr>
          <p:cNvSpPr/>
          <p:nvPr/>
        </p:nvSpPr>
        <p:spPr>
          <a:xfrm>
            <a:off x="10993777" y="5087822"/>
            <a:ext cx="593627" cy="420826"/>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57" name="正方形/長方形 256">
            <a:extLst>
              <a:ext uri="{FF2B5EF4-FFF2-40B4-BE49-F238E27FC236}">
                <a16:creationId xmlns:a16="http://schemas.microsoft.com/office/drawing/2014/main" id="{0239D6D9-5FFC-B272-187E-8014D5CB0B19}"/>
              </a:ext>
            </a:extLst>
          </p:cNvPr>
          <p:cNvSpPr/>
          <p:nvPr/>
        </p:nvSpPr>
        <p:spPr>
          <a:xfrm>
            <a:off x="10991273" y="5506869"/>
            <a:ext cx="615823" cy="532061"/>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58" name="正方形/長方形 257">
            <a:extLst>
              <a:ext uri="{FF2B5EF4-FFF2-40B4-BE49-F238E27FC236}">
                <a16:creationId xmlns:a16="http://schemas.microsoft.com/office/drawing/2014/main" id="{3B077C25-5685-4E23-5CFE-DF60B5846264}"/>
              </a:ext>
            </a:extLst>
          </p:cNvPr>
          <p:cNvSpPr/>
          <p:nvPr/>
        </p:nvSpPr>
        <p:spPr>
          <a:xfrm>
            <a:off x="10487338" y="5494312"/>
            <a:ext cx="500801" cy="556120"/>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63" name="吹き出し: 四角形 262">
            <a:extLst>
              <a:ext uri="{FF2B5EF4-FFF2-40B4-BE49-F238E27FC236}">
                <a16:creationId xmlns:a16="http://schemas.microsoft.com/office/drawing/2014/main" id="{3FCD77AE-FC4D-56EE-8C21-BFBFD50945F8}"/>
              </a:ext>
            </a:extLst>
          </p:cNvPr>
          <p:cNvSpPr/>
          <p:nvPr/>
        </p:nvSpPr>
        <p:spPr>
          <a:xfrm>
            <a:off x="7479245" y="975473"/>
            <a:ext cx="4028141" cy="1019082"/>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まずは先ほど挙げた管理システムとの併用です。</a:t>
            </a:r>
            <a:endParaRPr kumimoji="0" lang="en-US" altLang="ja-JP"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endParaRPr>
          </a:p>
          <a:p>
            <a:pPr marL="0" marR="0" indent="0" algn="ctr" defTabSz="825500" rtl="0" fontAlgn="auto" latinLnBrk="0" hangingPunct="0">
              <a:lnSpc>
                <a:spcPct val="100000"/>
              </a:lnSpc>
              <a:spcBef>
                <a:spcPts val="0"/>
              </a:spcBef>
              <a:spcAft>
                <a:spcPts val="0"/>
              </a:spcAft>
              <a:buClrTx/>
              <a:buSzTx/>
              <a:buFontTx/>
              <a:buNone/>
              <a:tabLst/>
            </a:pPr>
            <a:r>
              <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まず、生成システムで大きな区画の大まかな生成を行い、そのあと細かい区間でもう一度生成システムを呼び出します。この際に先ほどの大まかな生成データを生成システムに渡します</a:t>
            </a:r>
          </a:p>
        </p:txBody>
      </p:sp>
      <p:sp>
        <p:nvSpPr>
          <p:cNvPr id="264" name="テキスト ボックス 263">
            <a:extLst>
              <a:ext uri="{FF2B5EF4-FFF2-40B4-BE49-F238E27FC236}">
                <a16:creationId xmlns:a16="http://schemas.microsoft.com/office/drawing/2014/main" id="{D93144D4-0557-0351-559D-AD959001CB82}"/>
              </a:ext>
            </a:extLst>
          </p:cNvPr>
          <p:cNvSpPr txBox="1"/>
          <p:nvPr/>
        </p:nvSpPr>
        <p:spPr>
          <a:xfrm>
            <a:off x="353507" y="717914"/>
            <a:ext cx="5742493" cy="40352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ja-JP" altLang="en-US" sz="2000" dirty="0"/>
              <a:t>生成</a:t>
            </a:r>
            <a:r>
              <a:rPr kumimoji="0" lang="ja-JP" altLang="en-US" sz="20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システム</a:t>
            </a:r>
          </a:p>
        </p:txBody>
      </p:sp>
    </p:spTree>
    <p:extLst>
      <p:ext uri="{BB962C8B-B14F-4D97-AF65-F5344CB8AC3E}">
        <p14:creationId xmlns:p14="http://schemas.microsoft.com/office/powerpoint/2010/main" val="2942590017"/>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2D2370-4D99-2D14-7BD3-99B90E31D60C}"/>
              </a:ext>
            </a:extLst>
          </p:cNvPr>
          <p:cNvSpPr>
            <a:spLocks noGrp="1"/>
          </p:cNvSpPr>
          <p:nvPr>
            <p:ph type="title" idx="4294967295"/>
          </p:nvPr>
        </p:nvSpPr>
        <p:spPr>
          <a:xfrm>
            <a:off x="353507" y="203377"/>
            <a:ext cx="3986213" cy="669925"/>
          </a:xfrm>
        </p:spPr>
        <p:txBody>
          <a:bodyPr>
            <a:normAutofit fontScale="90000"/>
          </a:bodyPr>
          <a:lstStyle/>
          <a:p>
            <a:r>
              <a:rPr kumimoji="1" lang="ja-JP" altLang="en-US" dirty="0"/>
              <a:t>ゲーム</a:t>
            </a:r>
            <a:r>
              <a:rPr lang="ja-JP" altLang="en-US" dirty="0"/>
              <a:t>システム</a:t>
            </a:r>
            <a:endParaRPr kumimoji="1" lang="ja-JP" altLang="en-US" dirty="0"/>
          </a:p>
        </p:txBody>
      </p:sp>
      <p:sp>
        <p:nvSpPr>
          <p:cNvPr id="11" name="吹き出し: 四角形 10">
            <a:extLst>
              <a:ext uri="{FF2B5EF4-FFF2-40B4-BE49-F238E27FC236}">
                <a16:creationId xmlns:a16="http://schemas.microsoft.com/office/drawing/2014/main" id="{31DF1CB0-ACE8-3A27-991B-E7F212DB3910}"/>
              </a:ext>
            </a:extLst>
          </p:cNvPr>
          <p:cNvSpPr/>
          <p:nvPr/>
        </p:nvSpPr>
        <p:spPr>
          <a:xfrm>
            <a:off x="7479245" y="64203"/>
            <a:ext cx="4028141" cy="649750"/>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生成データは初期の頂点のデータとして生成システムに渡され、それを基に生成システムが地形を生成することでより詳細な地形の補完を行うことができます。</a:t>
            </a:r>
          </a:p>
        </p:txBody>
      </p:sp>
      <p:sp>
        <p:nvSpPr>
          <p:cNvPr id="18" name="吹き出し: 四角形 17">
            <a:extLst>
              <a:ext uri="{FF2B5EF4-FFF2-40B4-BE49-F238E27FC236}">
                <a16:creationId xmlns:a16="http://schemas.microsoft.com/office/drawing/2014/main" id="{C3242B4C-804A-9290-1403-567E115538D0}"/>
              </a:ext>
            </a:extLst>
          </p:cNvPr>
          <p:cNvSpPr/>
          <p:nvPr/>
        </p:nvSpPr>
        <p:spPr>
          <a:xfrm>
            <a:off x="7479245" y="787674"/>
            <a:ext cx="4028141" cy="465084"/>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その他にも隣接した区画の生成データから複数頂点のデータを取得して生成することも可能です。</a:t>
            </a:r>
          </a:p>
        </p:txBody>
      </p:sp>
      <p:pic>
        <p:nvPicPr>
          <p:cNvPr id="5" name="図 4" descr="カレンダー&#10;&#10;自動的に生成された説明">
            <a:extLst>
              <a:ext uri="{FF2B5EF4-FFF2-40B4-BE49-F238E27FC236}">
                <a16:creationId xmlns:a16="http://schemas.microsoft.com/office/drawing/2014/main" id="{A57F2AC1-6951-B989-31DC-6673B63C928D}"/>
              </a:ext>
            </a:extLst>
          </p:cNvPr>
          <p:cNvPicPr>
            <a:picLocks noChangeAspect="1"/>
          </p:cNvPicPr>
          <p:nvPr/>
        </p:nvPicPr>
        <p:blipFill rotWithShape="1">
          <a:blip r:embed="rId2">
            <a:extLst>
              <a:ext uri="{28A0092B-C50C-407E-A947-70E740481C1C}">
                <a14:useLocalDpi xmlns:a14="http://schemas.microsoft.com/office/drawing/2010/main" val="0"/>
              </a:ext>
            </a:extLst>
          </a:blip>
          <a:srcRect b="3268"/>
          <a:stretch/>
        </p:blipFill>
        <p:spPr>
          <a:xfrm>
            <a:off x="5655883" y="168445"/>
            <a:ext cx="1455098" cy="746987"/>
          </a:xfrm>
          <a:prstGeom prst="rect">
            <a:avLst/>
          </a:prstGeom>
        </p:spPr>
      </p:pic>
      <p:sp>
        <p:nvSpPr>
          <p:cNvPr id="37" name="テキスト ボックス 36">
            <a:extLst>
              <a:ext uri="{FF2B5EF4-FFF2-40B4-BE49-F238E27FC236}">
                <a16:creationId xmlns:a16="http://schemas.microsoft.com/office/drawing/2014/main" id="{AF5ACF17-9E52-2DE6-408A-01F279FCE117}"/>
              </a:ext>
            </a:extLst>
          </p:cNvPr>
          <p:cNvSpPr txBox="1"/>
          <p:nvPr/>
        </p:nvSpPr>
        <p:spPr>
          <a:xfrm>
            <a:off x="506423" y="1457600"/>
            <a:ext cx="4315570" cy="95752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20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このシステム</a:t>
            </a:r>
            <a:r>
              <a:rPr lang="ja-JP" altLang="en-US" sz="2000" b="1" dirty="0">
                <a:solidFill>
                  <a:schemeClr val="tx1"/>
                </a:solidFill>
              </a:rPr>
              <a:t>の特徴</a:t>
            </a:r>
            <a:endParaRPr lang="en-US" altLang="ja-JP" sz="2000" b="1" dirty="0">
              <a:solidFill>
                <a:schemeClr val="tx1"/>
              </a:solidFill>
            </a:endParaRPr>
          </a:p>
          <a:p>
            <a:pPr algn="l"/>
            <a:r>
              <a:rPr lang="ja-JP" altLang="en-US" sz="2000" b="1" u="sng" dirty="0">
                <a:solidFill>
                  <a:schemeClr val="tx1"/>
                </a:solidFill>
              </a:rPr>
              <a:t>部分的な地形データから補完が可能</a:t>
            </a:r>
            <a:endParaRPr lang="en-US" altLang="ja-JP" sz="2000" b="1" u="sng" dirty="0">
              <a:solidFill>
                <a:schemeClr val="tx1"/>
              </a:solidFill>
            </a:endParaRPr>
          </a:p>
          <a:p>
            <a:pPr algn="l"/>
            <a:r>
              <a:rPr lang="ja-JP" altLang="en-US" sz="1600" dirty="0">
                <a:solidFill>
                  <a:schemeClr val="tx1"/>
                </a:solidFill>
              </a:rPr>
              <a:t>管理システムと組み合わせて</a:t>
            </a:r>
            <a:r>
              <a:rPr lang="en-US" altLang="ja-JP" sz="1600" dirty="0">
                <a:solidFill>
                  <a:schemeClr val="tx1"/>
                </a:solidFill>
              </a:rPr>
              <a:t>…</a:t>
            </a:r>
          </a:p>
        </p:txBody>
      </p:sp>
      <p:sp>
        <p:nvSpPr>
          <p:cNvPr id="123" name="正方形/長方形 122">
            <a:extLst>
              <a:ext uri="{FF2B5EF4-FFF2-40B4-BE49-F238E27FC236}">
                <a16:creationId xmlns:a16="http://schemas.microsoft.com/office/drawing/2014/main" id="{EF70B2D2-1B63-B9DC-D993-6C40124BA03C}"/>
              </a:ext>
            </a:extLst>
          </p:cNvPr>
          <p:cNvSpPr/>
          <p:nvPr/>
        </p:nvSpPr>
        <p:spPr>
          <a:xfrm>
            <a:off x="8889223" y="2896289"/>
            <a:ext cx="2647816" cy="2585639"/>
          </a:xfrm>
          <a:prstGeom prst="rect">
            <a:avLst/>
          </a:prstGeom>
          <a:solidFill>
            <a:srgbClr val="92D05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24" name="楕円 123">
            <a:extLst>
              <a:ext uri="{FF2B5EF4-FFF2-40B4-BE49-F238E27FC236}">
                <a16:creationId xmlns:a16="http://schemas.microsoft.com/office/drawing/2014/main" id="{0273671F-9F72-CC1B-04F6-8AA6A1C38240}"/>
              </a:ext>
            </a:extLst>
          </p:cNvPr>
          <p:cNvSpPr/>
          <p:nvPr/>
        </p:nvSpPr>
        <p:spPr>
          <a:xfrm>
            <a:off x="10125259" y="4128465"/>
            <a:ext cx="127939" cy="121285"/>
          </a:xfrm>
          <a:prstGeom prst="ellipse">
            <a:avLst/>
          </a:prstGeom>
          <a:solidFill>
            <a:schemeClr val="accent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dirty="0">
              <a:ln>
                <a:noFill/>
              </a:ln>
              <a:solidFill>
                <a:srgbClr val="FFFFFF"/>
              </a:solidFill>
              <a:effectLst/>
              <a:uFillTx/>
              <a:latin typeface="ヒラギノ角ゴ ProN W4"/>
              <a:ea typeface="ヒラギノ角ゴ ProN W4"/>
              <a:cs typeface="ヒラギノ角ゴ ProN W4"/>
              <a:sym typeface="ヒラギノ角ゴ ProN W4"/>
            </a:endParaRPr>
          </a:p>
        </p:txBody>
      </p:sp>
      <p:cxnSp>
        <p:nvCxnSpPr>
          <p:cNvPr id="125" name="直線コネクタ 124">
            <a:extLst>
              <a:ext uri="{FF2B5EF4-FFF2-40B4-BE49-F238E27FC236}">
                <a16:creationId xmlns:a16="http://schemas.microsoft.com/office/drawing/2014/main" id="{3A0F1711-9C2D-2216-F18E-134B5A296FB8}"/>
              </a:ext>
            </a:extLst>
          </p:cNvPr>
          <p:cNvCxnSpPr/>
          <p:nvPr/>
        </p:nvCxnSpPr>
        <p:spPr>
          <a:xfrm>
            <a:off x="9708667" y="2896289"/>
            <a:ext cx="0" cy="2585639"/>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26" name="直線コネクタ 125">
            <a:extLst>
              <a:ext uri="{FF2B5EF4-FFF2-40B4-BE49-F238E27FC236}">
                <a16:creationId xmlns:a16="http://schemas.microsoft.com/office/drawing/2014/main" id="{A5F5B28B-4EA1-E4D8-8794-37AEA6CF1156}"/>
              </a:ext>
            </a:extLst>
          </p:cNvPr>
          <p:cNvCxnSpPr/>
          <p:nvPr/>
        </p:nvCxnSpPr>
        <p:spPr>
          <a:xfrm>
            <a:off x="10669789" y="2896287"/>
            <a:ext cx="0" cy="2585639"/>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27" name="直線コネクタ 126">
            <a:extLst>
              <a:ext uri="{FF2B5EF4-FFF2-40B4-BE49-F238E27FC236}">
                <a16:creationId xmlns:a16="http://schemas.microsoft.com/office/drawing/2014/main" id="{069BAC9F-1329-7718-05ED-1AB9A5DB93AD}"/>
              </a:ext>
            </a:extLst>
          </p:cNvPr>
          <p:cNvCxnSpPr>
            <a:cxnSpLocks/>
          </p:cNvCxnSpPr>
          <p:nvPr/>
        </p:nvCxnSpPr>
        <p:spPr>
          <a:xfrm flipH="1">
            <a:off x="8889223" y="3778271"/>
            <a:ext cx="2647816" cy="0"/>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28" name="直線コネクタ 127">
            <a:extLst>
              <a:ext uri="{FF2B5EF4-FFF2-40B4-BE49-F238E27FC236}">
                <a16:creationId xmlns:a16="http://schemas.microsoft.com/office/drawing/2014/main" id="{39E770A0-E6B6-E553-3E50-DEA815064BA4}"/>
              </a:ext>
            </a:extLst>
          </p:cNvPr>
          <p:cNvCxnSpPr>
            <a:cxnSpLocks/>
          </p:cNvCxnSpPr>
          <p:nvPr/>
        </p:nvCxnSpPr>
        <p:spPr>
          <a:xfrm flipH="1">
            <a:off x="8889223" y="4614247"/>
            <a:ext cx="2647816" cy="0"/>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29" name="直線コネクタ 128">
            <a:extLst>
              <a:ext uri="{FF2B5EF4-FFF2-40B4-BE49-F238E27FC236}">
                <a16:creationId xmlns:a16="http://schemas.microsoft.com/office/drawing/2014/main" id="{562D130D-DAF0-303C-A848-C4DBFE0DEBAE}"/>
              </a:ext>
            </a:extLst>
          </p:cNvPr>
          <p:cNvCxnSpPr>
            <a:cxnSpLocks/>
          </p:cNvCxnSpPr>
          <p:nvPr/>
        </p:nvCxnSpPr>
        <p:spPr>
          <a:xfrm>
            <a:off x="10029576" y="3776599"/>
            <a:ext cx="0" cy="835976"/>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30" name="直線コネクタ 129">
            <a:extLst>
              <a:ext uri="{FF2B5EF4-FFF2-40B4-BE49-F238E27FC236}">
                <a16:creationId xmlns:a16="http://schemas.microsoft.com/office/drawing/2014/main" id="{0101C3EF-495C-FF29-ECFE-247CF82606C7}"/>
              </a:ext>
            </a:extLst>
          </p:cNvPr>
          <p:cNvCxnSpPr>
            <a:cxnSpLocks/>
          </p:cNvCxnSpPr>
          <p:nvPr/>
        </p:nvCxnSpPr>
        <p:spPr>
          <a:xfrm>
            <a:off x="10363299" y="3776599"/>
            <a:ext cx="1" cy="835976"/>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31" name="直線コネクタ 130">
            <a:extLst>
              <a:ext uri="{FF2B5EF4-FFF2-40B4-BE49-F238E27FC236}">
                <a16:creationId xmlns:a16="http://schemas.microsoft.com/office/drawing/2014/main" id="{E9900584-EFDA-6D58-6E4A-462F39283E9C}"/>
              </a:ext>
            </a:extLst>
          </p:cNvPr>
          <p:cNvCxnSpPr>
            <a:cxnSpLocks/>
          </p:cNvCxnSpPr>
          <p:nvPr/>
        </p:nvCxnSpPr>
        <p:spPr>
          <a:xfrm flipH="1">
            <a:off x="9715877" y="4036902"/>
            <a:ext cx="961122" cy="0"/>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32" name="直線コネクタ 131">
            <a:extLst>
              <a:ext uri="{FF2B5EF4-FFF2-40B4-BE49-F238E27FC236}">
                <a16:creationId xmlns:a16="http://schemas.microsoft.com/office/drawing/2014/main" id="{51862C88-D97A-BEE8-5718-7A83489E75B9}"/>
              </a:ext>
            </a:extLst>
          </p:cNvPr>
          <p:cNvCxnSpPr>
            <a:cxnSpLocks/>
          </p:cNvCxnSpPr>
          <p:nvPr/>
        </p:nvCxnSpPr>
        <p:spPr>
          <a:xfrm flipH="1">
            <a:off x="9715877" y="4350601"/>
            <a:ext cx="961122" cy="0"/>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4" name="正方形/長方形 3">
            <a:extLst>
              <a:ext uri="{FF2B5EF4-FFF2-40B4-BE49-F238E27FC236}">
                <a16:creationId xmlns:a16="http://schemas.microsoft.com/office/drawing/2014/main" id="{51D553A4-4883-FC40-9F05-E2A9C248DF7C}"/>
              </a:ext>
            </a:extLst>
          </p:cNvPr>
          <p:cNvSpPr/>
          <p:nvPr/>
        </p:nvSpPr>
        <p:spPr>
          <a:xfrm>
            <a:off x="662621" y="3013233"/>
            <a:ext cx="2192242" cy="1937516"/>
          </a:xfrm>
          <a:prstGeom prst="rect">
            <a:avLst/>
          </a:prstGeom>
          <a:solidFill>
            <a:srgbClr val="92D05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8" name="テキスト ボックス 7">
            <a:extLst>
              <a:ext uri="{FF2B5EF4-FFF2-40B4-BE49-F238E27FC236}">
                <a16:creationId xmlns:a16="http://schemas.microsoft.com/office/drawing/2014/main" id="{988EE4B6-2564-2CFC-160B-A40F98736C20}"/>
              </a:ext>
            </a:extLst>
          </p:cNvPr>
          <p:cNvSpPr txBox="1"/>
          <p:nvPr/>
        </p:nvSpPr>
        <p:spPr>
          <a:xfrm>
            <a:off x="465333" y="5020925"/>
            <a:ext cx="2557555" cy="58819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生成システム：先ほど作った地形データの一部を取得</a:t>
            </a:r>
            <a:endParaRPr kumimoji="0" lang="en-US" altLang="ja-JP"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9" name="正方形/長方形 8">
            <a:extLst>
              <a:ext uri="{FF2B5EF4-FFF2-40B4-BE49-F238E27FC236}">
                <a16:creationId xmlns:a16="http://schemas.microsoft.com/office/drawing/2014/main" id="{C510A223-C6FF-8E52-1AF8-EB3548FDF8EF}"/>
              </a:ext>
            </a:extLst>
          </p:cNvPr>
          <p:cNvSpPr/>
          <p:nvPr/>
        </p:nvSpPr>
        <p:spPr>
          <a:xfrm>
            <a:off x="1229545" y="3526301"/>
            <a:ext cx="488772" cy="458766"/>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0" name="正方形/長方形 9">
            <a:extLst>
              <a:ext uri="{FF2B5EF4-FFF2-40B4-BE49-F238E27FC236}">
                <a16:creationId xmlns:a16="http://schemas.microsoft.com/office/drawing/2014/main" id="{AE15D6B8-F293-2314-8B0B-B3D50660973C}"/>
              </a:ext>
            </a:extLst>
          </p:cNvPr>
          <p:cNvSpPr/>
          <p:nvPr/>
        </p:nvSpPr>
        <p:spPr>
          <a:xfrm>
            <a:off x="1732975" y="3053228"/>
            <a:ext cx="488772" cy="458766"/>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4" name="正方形/長方形 13">
            <a:extLst>
              <a:ext uri="{FF2B5EF4-FFF2-40B4-BE49-F238E27FC236}">
                <a16:creationId xmlns:a16="http://schemas.microsoft.com/office/drawing/2014/main" id="{824C7C3E-426A-42A1-B0E4-05CFD1044090}"/>
              </a:ext>
            </a:extLst>
          </p:cNvPr>
          <p:cNvSpPr/>
          <p:nvPr/>
        </p:nvSpPr>
        <p:spPr>
          <a:xfrm>
            <a:off x="1196506" y="3053228"/>
            <a:ext cx="488772" cy="458766"/>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5" name="正方形/長方形 14">
            <a:extLst>
              <a:ext uri="{FF2B5EF4-FFF2-40B4-BE49-F238E27FC236}">
                <a16:creationId xmlns:a16="http://schemas.microsoft.com/office/drawing/2014/main" id="{7CB876F6-59B9-A2F0-B053-04CCC5067EE6}"/>
              </a:ext>
            </a:extLst>
          </p:cNvPr>
          <p:cNvSpPr/>
          <p:nvPr/>
        </p:nvSpPr>
        <p:spPr>
          <a:xfrm>
            <a:off x="698244" y="3057443"/>
            <a:ext cx="488772" cy="458766"/>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7" name="正方形/長方形 16">
            <a:extLst>
              <a:ext uri="{FF2B5EF4-FFF2-40B4-BE49-F238E27FC236}">
                <a16:creationId xmlns:a16="http://schemas.microsoft.com/office/drawing/2014/main" id="{82B1D96F-6588-1859-EC8B-4E4002CF161F}"/>
              </a:ext>
            </a:extLst>
          </p:cNvPr>
          <p:cNvSpPr/>
          <p:nvPr/>
        </p:nvSpPr>
        <p:spPr>
          <a:xfrm>
            <a:off x="691365" y="3534040"/>
            <a:ext cx="495651" cy="53934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9" name="正方形/長方形 18">
            <a:extLst>
              <a:ext uri="{FF2B5EF4-FFF2-40B4-BE49-F238E27FC236}">
                <a16:creationId xmlns:a16="http://schemas.microsoft.com/office/drawing/2014/main" id="{18BFA0F6-B1A6-F1A2-0EA4-024B21460EC7}"/>
              </a:ext>
            </a:extLst>
          </p:cNvPr>
          <p:cNvSpPr/>
          <p:nvPr/>
        </p:nvSpPr>
        <p:spPr>
          <a:xfrm>
            <a:off x="2280320" y="3013233"/>
            <a:ext cx="546029" cy="492997"/>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0" name="正方形/長方形 19">
            <a:extLst>
              <a:ext uri="{FF2B5EF4-FFF2-40B4-BE49-F238E27FC236}">
                <a16:creationId xmlns:a16="http://schemas.microsoft.com/office/drawing/2014/main" id="{CC66A4CB-BAD6-7274-56A7-3EA0F177DB0C}"/>
              </a:ext>
            </a:extLst>
          </p:cNvPr>
          <p:cNvSpPr/>
          <p:nvPr/>
        </p:nvSpPr>
        <p:spPr>
          <a:xfrm>
            <a:off x="1228871" y="4432135"/>
            <a:ext cx="495132" cy="548677"/>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1" name="正方形/長方形 20">
            <a:extLst>
              <a:ext uri="{FF2B5EF4-FFF2-40B4-BE49-F238E27FC236}">
                <a16:creationId xmlns:a16="http://schemas.microsoft.com/office/drawing/2014/main" id="{01A4AC54-5756-ACAF-BAB1-8D4B8537837A}"/>
              </a:ext>
            </a:extLst>
          </p:cNvPr>
          <p:cNvSpPr/>
          <p:nvPr/>
        </p:nvSpPr>
        <p:spPr>
          <a:xfrm>
            <a:off x="1732975" y="3942699"/>
            <a:ext cx="488772" cy="458766"/>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2" name="正方形/長方形 21">
            <a:extLst>
              <a:ext uri="{FF2B5EF4-FFF2-40B4-BE49-F238E27FC236}">
                <a16:creationId xmlns:a16="http://schemas.microsoft.com/office/drawing/2014/main" id="{B16A93E7-126C-7154-1857-38ABCC356D96}"/>
              </a:ext>
            </a:extLst>
          </p:cNvPr>
          <p:cNvSpPr/>
          <p:nvPr/>
        </p:nvSpPr>
        <p:spPr>
          <a:xfrm>
            <a:off x="1196505" y="3942699"/>
            <a:ext cx="535465" cy="489436"/>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3" name="正方形/長方形 22">
            <a:extLst>
              <a:ext uri="{FF2B5EF4-FFF2-40B4-BE49-F238E27FC236}">
                <a16:creationId xmlns:a16="http://schemas.microsoft.com/office/drawing/2014/main" id="{27C89A3F-2D2B-45F6-444B-319026F79DF7}"/>
              </a:ext>
            </a:extLst>
          </p:cNvPr>
          <p:cNvSpPr/>
          <p:nvPr/>
        </p:nvSpPr>
        <p:spPr>
          <a:xfrm>
            <a:off x="698244" y="3946914"/>
            <a:ext cx="488772" cy="458766"/>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4" name="正方形/長方形 23">
            <a:extLst>
              <a:ext uri="{FF2B5EF4-FFF2-40B4-BE49-F238E27FC236}">
                <a16:creationId xmlns:a16="http://schemas.microsoft.com/office/drawing/2014/main" id="{D8D8D45B-FF42-4A0E-C49F-3C6C69119C23}"/>
              </a:ext>
            </a:extLst>
          </p:cNvPr>
          <p:cNvSpPr/>
          <p:nvPr/>
        </p:nvSpPr>
        <p:spPr>
          <a:xfrm>
            <a:off x="691365" y="4423511"/>
            <a:ext cx="495651" cy="53934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5" name="正方形/長方形 24">
            <a:extLst>
              <a:ext uri="{FF2B5EF4-FFF2-40B4-BE49-F238E27FC236}">
                <a16:creationId xmlns:a16="http://schemas.microsoft.com/office/drawing/2014/main" id="{4EC3CFDA-FA44-03EF-69CB-470FACE7FAA6}"/>
              </a:ext>
            </a:extLst>
          </p:cNvPr>
          <p:cNvSpPr/>
          <p:nvPr/>
        </p:nvSpPr>
        <p:spPr>
          <a:xfrm>
            <a:off x="1745152" y="3523225"/>
            <a:ext cx="488772" cy="458766"/>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8" name="正方形/長方形 27">
            <a:extLst>
              <a:ext uri="{FF2B5EF4-FFF2-40B4-BE49-F238E27FC236}">
                <a16:creationId xmlns:a16="http://schemas.microsoft.com/office/drawing/2014/main" id="{BFA0AD77-1114-30AE-0F2D-FA5F2A2193F9}"/>
              </a:ext>
            </a:extLst>
          </p:cNvPr>
          <p:cNvSpPr/>
          <p:nvPr/>
        </p:nvSpPr>
        <p:spPr>
          <a:xfrm>
            <a:off x="2243304" y="3530390"/>
            <a:ext cx="583046" cy="446692"/>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9" name="正方形/長方形 28">
            <a:extLst>
              <a:ext uri="{FF2B5EF4-FFF2-40B4-BE49-F238E27FC236}">
                <a16:creationId xmlns:a16="http://schemas.microsoft.com/office/drawing/2014/main" id="{A7BA5A83-023B-55E6-0F0F-9D71D9E390B3}"/>
              </a:ext>
            </a:extLst>
          </p:cNvPr>
          <p:cNvSpPr/>
          <p:nvPr/>
        </p:nvSpPr>
        <p:spPr>
          <a:xfrm>
            <a:off x="2238410" y="3994975"/>
            <a:ext cx="593627" cy="420826"/>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31" name="正方形/長方形 30">
            <a:extLst>
              <a:ext uri="{FF2B5EF4-FFF2-40B4-BE49-F238E27FC236}">
                <a16:creationId xmlns:a16="http://schemas.microsoft.com/office/drawing/2014/main" id="{DBD610A6-D663-42E2-F8CD-7CF842193694}"/>
              </a:ext>
            </a:extLst>
          </p:cNvPr>
          <p:cNvSpPr/>
          <p:nvPr/>
        </p:nvSpPr>
        <p:spPr>
          <a:xfrm>
            <a:off x="2235906" y="4414022"/>
            <a:ext cx="615823" cy="532061"/>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32" name="正方形/長方形 31">
            <a:extLst>
              <a:ext uri="{FF2B5EF4-FFF2-40B4-BE49-F238E27FC236}">
                <a16:creationId xmlns:a16="http://schemas.microsoft.com/office/drawing/2014/main" id="{D796749F-4544-9786-68D1-B270CD46B610}"/>
              </a:ext>
            </a:extLst>
          </p:cNvPr>
          <p:cNvSpPr/>
          <p:nvPr/>
        </p:nvSpPr>
        <p:spPr>
          <a:xfrm>
            <a:off x="1731971" y="4401465"/>
            <a:ext cx="500801" cy="556120"/>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34" name="正方形/長方形 33">
            <a:extLst>
              <a:ext uri="{FF2B5EF4-FFF2-40B4-BE49-F238E27FC236}">
                <a16:creationId xmlns:a16="http://schemas.microsoft.com/office/drawing/2014/main" id="{74B287F4-41E4-2247-2270-FD85639A1AA0}"/>
              </a:ext>
            </a:extLst>
          </p:cNvPr>
          <p:cNvSpPr/>
          <p:nvPr/>
        </p:nvSpPr>
        <p:spPr>
          <a:xfrm>
            <a:off x="3245615" y="3013233"/>
            <a:ext cx="2192242" cy="1937516"/>
          </a:xfrm>
          <a:prstGeom prst="rect">
            <a:avLst/>
          </a:prstGeom>
          <a:solidFill>
            <a:srgbClr val="92D05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64" name="正方形/長方形 63">
            <a:extLst>
              <a:ext uri="{FF2B5EF4-FFF2-40B4-BE49-F238E27FC236}">
                <a16:creationId xmlns:a16="http://schemas.microsoft.com/office/drawing/2014/main" id="{F9C37303-4A13-005F-2567-6C6121F354C2}"/>
              </a:ext>
            </a:extLst>
          </p:cNvPr>
          <p:cNvSpPr/>
          <p:nvPr/>
        </p:nvSpPr>
        <p:spPr>
          <a:xfrm>
            <a:off x="4102133" y="3772711"/>
            <a:ext cx="199178" cy="212355"/>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66" name="正方形/長方形 65">
            <a:extLst>
              <a:ext uri="{FF2B5EF4-FFF2-40B4-BE49-F238E27FC236}">
                <a16:creationId xmlns:a16="http://schemas.microsoft.com/office/drawing/2014/main" id="{EA7693CE-289D-71C0-9A0F-1ACA4297FB9B}"/>
              </a:ext>
            </a:extLst>
          </p:cNvPr>
          <p:cNvSpPr/>
          <p:nvPr/>
        </p:nvSpPr>
        <p:spPr>
          <a:xfrm>
            <a:off x="4605563" y="3299638"/>
            <a:ext cx="199178" cy="212355"/>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67" name="正方形/長方形 66">
            <a:extLst>
              <a:ext uri="{FF2B5EF4-FFF2-40B4-BE49-F238E27FC236}">
                <a16:creationId xmlns:a16="http://schemas.microsoft.com/office/drawing/2014/main" id="{9B2D1DCC-D4FD-DA6F-BC62-E4C6AB7965D2}"/>
              </a:ext>
            </a:extLst>
          </p:cNvPr>
          <p:cNvSpPr/>
          <p:nvPr/>
        </p:nvSpPr>
        <p:spPr>
          <a:xfrm>
            <a:off x="4069094" y="3299638"/>
            <a:ext cx="199178" cy="212355"/>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70" name="正方形/長方形 69">
            <a:extLst>
              <a:ext uri="{FF2B5EF4-FFF2-40B4-BE49-F238E27FC236}">
                <a16:creationId xmlns:a16="http://schemas.microsoft.com/office/drawing/2014/main" id="{5231732A-1204-6DB5-09A0-2EA8353CEE0D}"/>
              </a:ext>
            </a:extLst>
          </p:cNvPr>
          <p:cNvSpPr/>
          <p:nvPr/>
        </p:nvSpPr>
        <p:spPr>
          <a:xfrm>
            <a:off x="3570832" y="3303853"/>
            <a:ext cx="199178" cy="212355"/>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71" name="正方形/長方形 70">
            <a:extLst>
              <a:ext uri="{FF2B5EF4-FFF2-40B4-BE49-F238E27FC236}">
                <a16:creationId xmlns:a16="http://schemas.microsoft.com/office/drawing/2014/main" id="{EE2BCA84-149B-7D2F-A59E-9D18B98C9AB2}"/>
              </a:ext>
            </a:extLst>
          </p:cNvPr>
          <p:cNvSpPr/>
          <p:nvPr/>
        </p:nvSpPr>
        <p:spPr>
          <a:xfrm>
            <a:off x="3568030" y="3769444"/>
            <a:ext cx="200382" cy="241184"/>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72" name="正方形/長方形 71">
            <a:extLst>
              <a:ext uri="{FF2B5EF4-FFF2-40B4-BE49-F238E27FC236}">
                <a16:creationId xmlns:a16="http://schemas.microsoft.com/office/drawing/2014/main" id="{75494D11-E1A2-B8A3-2956-045005807EA7}"/>
              </a:ext>
            </a:extLst>
          </p:cNvPr>
          <p:cNvSpPr/>
          <p:nvPr/>
        </p:nvSpPr>
        <p:spPr>
          <a:xfrm>
            <a:off x="5186832" y="3278030"/>
            <a:ext cx="222511" cy="228200"/>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33" name="正方形/長方形 132">
            <a:extLst>
              <a:ext uri="{FF2B5EF4-FFF2-40B4-BE49-F238E27FC236}">
                <a16:creationId xmlns:a16="http://schemas.microsoft.com/office/drawing/2014/main" id="{536A72E4-EC7B-DD88-474B-4F8D7B2DED4A}"/>
              </a:ext>
            </a:extLst>
          </p:cNvPr>
          <p:cNvSpPr/>
          <p:nvPr/>
        </p:nvSpPr>
        <p:spPr>
          <a:xfrm>
            <a:off x="4096604" y="4699801"/>
            <a:ext cx="196084" cy="226552"/>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34" name="正方形/長方形 133">
            <a:extLst>
              <a:ext uri="{FF2B5EF4-FFF2-40B4-BE49-F238E27FC236}">
                <a16:creationId xmlns:a16="http://schemas.microsoft.com/office/drawing/2014/main" id="{67D80F21-D11A-551B-B224-ABF1A9962CFC}"/>
              </a:ext>
            </a:extLst>
          </p:cNvPr>
          <p:cNvSpPr/>
          <p:nvPr/>
        </p:nvSpPr>
        <p:spPr>
          <a:xfrm>
            <a:off x="4605563" y="4189109"/>
            <a:ext cx="199178" cy="212355"/>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35" name="正方形/長方形 134">
            <a:extLst>
              <a:ext uri="{FF2B5EF4-FFF2-40B4-BE49-F238E27FC236}">
                <a16:creationId xmlns:a16="http://schemas.microsoft.com/office/drawing/2014/main" id="{4EBC694E-CBE7-71E0-0893-BC833DEF33CD}"/>
              </a:ext>
            </a:extLst>
          </p:cNvPr>
          <p:cNvSpPr/>
          <p:nvPr/>
        </p:nvSpPr>
        <p:spPr>
          <a:xfrm>
            <a:off x="4096758" y="4205583"/>
            <a:ext cx="218206" cy="226552"/>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36" name="正方形/長方形 135">
            <a:extLst>
              <a:ext uri="{FF2B5EF4-FFF2-40B4-BE49-F238E27FC236}">
                <a16:creationId xmlns:a16="http://schemas.microsoft.com/office/drawing/2014/main" id="{D1964EB9-4CF4-8F33-92FD-067A9BF86764}"/>
              </a:ext>
            </a:extLst>
          </p:cNvPr>
          <p:cNvSpPr/>
          <p:nvPr/>
        </p:nvSpPr>
        <p:spPr>
          <a:xfrm>
            <a:off x="3570832" y="4193324"/>
            <a:ext cx="199178" cy="212355"/>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37" name="正方形/長方形 136">
            <a:extLst>
              <a:ext uri="{FF2B5EF4-FFF2-40B4-BE49-F238E27FC236}">
                <a16:creationId xmlns:a16="http://schemas.microsoft.com/office/drawing/2014/main" id="{C6BCEE26-698B-3A24-361F-545D8A7B0D82}"/>
              </a:ext>
            </a:extLst>
          </p:cNvPr>
          <p:cNvSpPr/>
          <p:nvPr/>
        </p:nvSpPr>
        <p:spPr>
          <a:xfrm>
            <a:off x="3568029" y="4713201"/>
            <a:ext cx="201981" cy="24965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38" name="正方形/長方形 137">
            <a:extLst>
              <a:ext uri="{FF2B5EF4-FFF2-40B4-BE49-F238E27FC236}">
                <a16:creationId xmlns:a16="http://schemas.microsoft.com/office/drawing/2014/main" id="{BB41675C-8EB3-501C-7196-22B52D3991C5}"/>
              </a:ext>
            </a:extLst>
          </p:cNvPr>
          <p:cNvSpPr/>
          <p:nvPr/>
        </p:nvSpPr>
        <p:spPr>
          <a:xfrm>
            <a:off x="4617740" y="3769635"/>
            <a:ext cx="199178" cy="212355"/>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39" name="正方形/長方形 138">
            <a:extLst>
              <a:ext uri="{FF2B5EF4-FFF2-40B4-BE49-F238E27FC236}">
                <a16:creationId xmlns:a16="http://schemas.microsoft.com/office/drawing/2014/main" id="{AB2E2046-543D-9E07-8256-A1D4025E875A}"/>
              </a:ext>
            </a:extLst>
          </p:cNvPr>
          <p:cNvSpPr/>
          <p:nvPr/>
        </p:nvSpPr>
        <p:spPr>
          <a:xfrm>
            <a:off x="5171748" y="3770316"/>
            <a:ext cx="237595" cy="206766"/>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40" name="正方形/長方形 139">
            <a:extLst>
              <a:ext uri="{FF2B5EF4-FFF2-40B4-BE49-F238E27FC236}">
                <a16:creationId xmlns:a16="http://schemas.microsoft.com/office/drawing/2014/main" id="{8BD2261E-F296-C2D2-13C8-468C6F067798}"/>
              </a:ext>
            </a:extLst>
          </p:cNvPr>
          <p:cNvSpPr/>
          <p:nvPr/>
        </p:nvSpPr>
        <p:spPr>
          <a:xfrm>
            <a:off x="5173124" y="4221007"/>
            <a:ext cx="241907" cy="194793"/>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41" name="正方形/長方形 140">
            <a:extLst>
              <a:ext uri="{FF2B5EF4-FFF2-40B4-BE49-F238E27FC236}">
                <a16:creationId xmlns:a16="http://schemas.microsoft.com/office/drawing/2014/main" id="{6673DEED-CD3D-7B3B-C0C8-ABE91B94AC03}"/>
              </a:ext>
            </a:extLst>
          </p:cNvPr>
          <p:cNvSpPr/>
          <p:nvPr/>
        </p:nvSpPr>
        <p:spPr>
          <a:xfrm>
            <a:off x="5183771" y="4699801"/>
            <a:ext cx="250952" cy="246282"/>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42" name="正方形/長方形 141">
            <a:extLst>
              <a:ext uri="{FF2B5EF4-FFF2-40B4-BE49-F238E27FC236}">
                <a16:creationId xmlns:a16="http://schemas.microsoft.com/office/drawing/2014/main" id="{B1AE89EC-5D70-1608-3889-3212162AF126}"/>
              </a:ext>
            </a:extLst>
          </p:cNvPr>
          <p:cNvSpPr/>
          <p:nvPr/>
        </p:nvSpPr>
        <p:spPr>
          <a:xfrm>
            <a:off x="4611686" y="4700165"/>
            <a:ext cx="204080" cy="257419"/>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44" name="テキスト ボックス 143">
            <a:extLst>
              <a:ext uri="{FF2B5EF4-FFF2-40B4-BE49-F238E27FC236}">
                <a16:creationId xmlns:a16="http://schemas.microsoft.com/office/drawing/2014/main" id="{27DD767D-C9FA-BD13-EE07-12D103ADCBEA}"/>
              </a:ext>
            </a:extLst>
          </p:cNvPr>
          <p:cNvSpPr txBox="1"/>
          <p:nvPr/>
        </p:nvSpPr>
        <p:spPr>
          <a:xfrm>
            <a:off x="3165854" y="5040949"/>
            <a:ext cx="2557555" cy="58819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生成システム：初期の高さの値として使用</a:t>
            </a:r>
            <a:endParaRPr kumimoji="0" lang="en-US" altLang="ja-JP"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145" name="正方形/長方形 144">
            <a:extLst>
              <a:ext uri="{FF2B5EF4-FFF2-40B4-BE49-F238E27FC236}">
                <a16:creationId xmlns:a16="http://schemas.microsoft.com/office/drawing/2014/main" id="{982880BA-1D23-2979-A7F5-9DCF6575CD2B}"/>
              </a:ext>
            </a:extLst>
          </p:cNvPr>
          <p:cNvSpPr/>
          <p:nvPr/>
        </p:nvSpPr>
        <p:spPr>
          <a:xfrm>
            <a:off x="5736941" y="3008567"/>
            <a:ext cx="2192242" cy="1937516"/>
          </a:xfrm>
          <a:prstGeom prst="rect">
            <a:avLst/>
          </a:prstGeom>
          <a:solidFill>
            <a:srgbClr val="92D05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46" name="正方形/長方形 145">
            <a:extLst>
              <a:ext uri="{FF2B5EF4-FFF2-40B4-BE49-F238E27FC236}">
                <a16:creationId xmlns:a16="http://schemas.microsoft.com/office/drawing/2014/main" id="{B3958A54-D3A3-48AF-0278-B384CF075CAA}"/>
              </a:ext>
            </a:extLst>
          </p:cNvPr>
          <p:cNvSpPr/>
          <p:nvPr/>
        </p:nvSpPr>
        <p:spPr>
          <a:xfrm>
            <a:off x="5742777" y="4432854"/>
            <a:ext cx="180000" cy="180000"/>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47" name="正方形/長方形 146">
            <a:extLst>
              <a:ext uri="{FF2B5EF4-FFF2-40B4-BE49-F238E27FC236}">
                <a16:creationId xmlns:a16="http://schemas.microsoft.com/office/drawing/2014/main" id="{D411A3A7-62F0-06B3-591B-0D01DCC1340A}"/>
              </a:ext>
            </a:extLst>
          </p:cNvPr>
          <p:cNvSpPr/>
          <p:nvPr/>
        </p:nvSpPr>
        <p:spPr>
          <a:xfrm>
            <a:off x="7739235" y="3007110"/>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48" name="正方形/長方形 147">
            <a:extLst>
              <a:ext uri="{FF2B5EF4-FFF2-40B4-BE49-F238E27FC236}">
                <a16:creationId xmlns:a16="http://schemas.microsoft.com/office/drawing/2014/main" id="{B8B0FC86-7C53-ACC2-057E-78DB24E925C6}"/>
              </a:ext>
            </a:extLst>
          </p:cNvPr>
          <p:cNvSpPr/>
          <p:nvPr/>
        </p:nvSpPr>
        <p:spPr>
          <a:xfrm>
            <a:off x="7454216" y="4001938"/>
            <a:ext cx="180000" cy="180000"/>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49" name="正方形/長方形 148">
            <a:extLst>
              <a:ext uri="{FF2B5EF4-FFF2-40B4-BE49-F238E27FC236}">
                <a16:creationId xmlns:a16="http://schemas.microsoft.com/office/drawing/2014/main" id="{966C287A-64AC-D3A6-08F7-4B34FD759D0B}"/>
              </a:ext>
            </a:extLst>
          </p:cNvPr>
          <p:cNvSpPr/>
          <p:nvPr/>
        </p:nvSpPr>
        <p:spPr>
          <a:xfrm>
            <a:off x="7737489" y="3219083"/>
            <a:ext cx="180000" cy="180000"/>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50" name="正方形/長方形 149">
            <a:extLst>
              <a:ext uri="{FF2B5EF4-FFF2-40B4-BE49-F238E27FC236}">
                <a16:creationId xmlns:a16="http://schemas.microsoft.com/office/drawing/2014/main" id="{1CC3507F-16FE-183E-1166-F5C35A1D5AE9}"/>
              </a:ext>
            </a:extLst>
          </p:cNvPr>
          <p:cNvSpPr/>
          <p:nvPr/>
        </p:nvSpPr>
        <p:spPr>
          <a:xfrm>
            <a:off x="7546882" y="3007110"/>
            <a:ext cx="180000" cy="180000"/>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51" name="正方形/長方形 150">
            <a:extLst>
              <a:ext uri="{FF2B5EF4-FFF2-40B4-BE49-F238E27FC236}">
                <a16:creationId xmlns:a16="http://schemas.microsoft.com/office/drawing/2014/main" id="{EB26803D-375C-5B97-F650-B1225F01E5E5}"/>
              </a:ext>
            </a:extLst>
          </p:cNvPr>
          <p:cNvSpPr/>
          <p:nvPr/>
        </p:nvSpPr>
        <p:spPr>
          <a:xfrm>
            <a:off x="7695156" y="4000122"/>
            <a:ext cx="180000" cy="180000"/>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52" name="正方形/長方形 151">
            <a:extLst>
              <a:ext uri="{FF2B5EF4-FFF2-40B4-BE49-F238E27FC236}">
                <a16:creationId xmlns:a16="http://schemas.microsoft.com/office/drawing/2014/main" id="{6499582E-4A1D-6C7A-4D9E-40DC6B4A1765}"/>
              </a:ext>
            </a:extLst>
          </p:cNvPr>
          <p:cNvSpPr/>
          <p:nvPr/>
        </p:nvSpPr>
        <p:spPr>
          <a:xfrm>
            <a:off x="7452176" y="3785722"/>
            <a:ext cx="180000" cy="180000"/>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53" name="正方形/長方形 152">
            <a:extLst>
              <a:ext uri="{FF2B5EF4-FFF2-40B4-BE49-F238E27FC236}">
                <a16:creationId xmlns:a16="http://schemas.microsoft.com/office/drawing/2014/main" id="{66FF75CF-BD06-AD22-1E58-DEC5FD855B31}"/>
              </a:ext>
            </a:extLst>
          </p:cNvPr>
          <p:cNvSpPr/>
          <p:nvPr/>
        </p:nvSpPr>
        <p:spPr>
          <a:xfrm>
            <a:off x="7250803" y="4003442"/>
            <a:ext cx="180000" cy="180000"/>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54" name="正方形/長方形 153">
            <a:extLst>
              <a:ext uri="{FF2B5EF4-FFF2-40B4-BE49-F238E27FC236}">
                <a16:creationId xmlns:a16="http://schemas.microsoft.com/office/drawing/2014/main" id="{FAAEED36-A885-FD1F-41D3-8229825702E3}"/>
              </a:ext>
            </a:extLst>
          </p:cNvPr>
          <p:cNvSpPr/>
          <p:nvPr/>
        </p:nvSpPr>
        <p:spPr>
          <a:xfrm>
            <a:off x="7456256" y="4219271"/>
            <a:ext cx="180000" cy="180000"/>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55" name="正方形/長方形 154">
            <a:extLst>
              <a:ext uri="{FF2B5EF4-FFF2-40B4-BE49-F238E27FC236}">
                <a16:creationId xmlns:a16="http://schemas.microsoft.com/office/drawing/2014/main" id="{73AD23C6-BAA1-4A77-E9F3-F27117A8A5D9}"/>
              </a:ext>
            </a:extLst>
          </p:cNvPr>
          <p:cNvSpPr/>
          <p:nvPr/>
        </p:nvSpPr>
        <p:spPr>
          <a:xfrm>
            <a:off x="5737466" y="4222591"/>
            <a:ext cx="180000" cy="180000"/>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56" name="正方形/長方形 155">
            <a:extLst>
              <a:ext uri="{FF2B5EF4-FFF2-40B4-BE49-F238E27FC236}">
                <a16:creationId xmlns:a16="http://schemas.microsoft.com/office/drawing/2014/main" id="{B8C771DB-8CE4-27F0-5173-5948AE93EC94}"/>
              </a:ext>
            </a:extLst>
          </p:cNvPr>
          <p:cNvSpPr/>
          <p:nvPr/>
        </p:nvSpPr>
        <p:spPr>
          <a:xfrm>
            <a:off x="5963757" y="4443113"/>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57" name="正方形/長方形 156">
            <a:extLst>
              <a:ext uri="{FF2B5EF4-FFF2-40B4-BE49-F238E27FC236}">
                <a16:creationId xmlns:a16="http://schemas.microsoft.com/office/drawing/2014/main" id="{885CD98F-F87A-A8CC-E340-61F26A4DF7AA}"/>
              </a:ext>
            </a:extLst>
          </p:cNvPr>
          <p:cNvSpPr/>
          <p:nvPr/>
        </p:nvSpPr>
        <p:spPr>
          <a:xfrm>
            <a:off x="5748464" y="4645920"/>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58" name="正方形/長方形 157">
            <a:extLst>
              <a:ext uri="{FF2B5EF4-FFF2-40B4-BE49-F238E27FC236}">
                <a16:creationId xmlns:a16="http://schemas.microsoft.com/office/drawing/2014/main" id="{4EB3E395-9A5A-C5C8-C384-850541DDC705}"/>
              </a:ext>
            </a:extLst>
          </p:cNvPr>
          <p:cNvSpPr/>
          <p:nvPr/>
        </p:nvSpPr>
        <p:spPr>
          <a:xfrm>
            <a:off x="7538882" y="3219083"/>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59" name="正方形/長方形 158">
            <a:extLst>
              <a:ext uri="{FF2B5EF4-FFF2-40B4-BE49-F238E27FC236}">
                <a16:creationId xmlns:a16="http://schemas.microsoft.com/office/drawing/2014/main" id="{1228F084-53A2-1B2C-3DDB-8A980F4AB33D}"/>
              </a:ext>
            </a:extLst>
          </p:cNvPr>
          <p:cNvSpPr/>
          <p:nvPr/>
        </p:nvSpPr>
        <p:spPr>
          <a:xfrm>
            <a:off x="7537136" y="3432666"/>
            <a:ext cx="180000" cy="180000"/>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60" name="正方形/長方形 159">
            <a:extLst>
              <a:ext uri="{FF2B5EF4-FFF2-40B4-BE49-F238E27FC236}">
                <a16:creationId xmlns:a16="http://schemas.microsoft.com/office/drawing/2014/main" id="{CE4B7CB5-85ED-2BC1-1C35-F076CF45DC55}"/>
              </a:ext>
            </a:extLst>
          </p:cNvPr>
          <p:cNvSpPr/>
          <p:nvPr/>
        </p:nvSpPr>
        <p:spPr>
          <a:xfrm>
            <a:off x="7346529" y="3217550"/>
            <a:ext cx="180000" cy="180000"/>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61" name="正方形/長方形 160">
            <a:extLst>
              <a:ext uri="{FF2B5EF4-FFF2-40B4-BE49-F238E27FC236}">
                <a16:creationId xmlns:a16="http://schemas.microsoft.com/office/drawing/2014/main" id="{92577979-E797-C560-41E5-41D323CE537D}"/>
              </a:ext>
            </a:extLst>
          </p:cNvPr>
          <p:cNvSpPr/>
          <p:nvPr/>
        </p:nvSpPr>
        <p:spPr>
          <a:xfrm>
            <a:off x="7737489" y="3454184"/>
            <a:ext cx="180000" cy="180000"/>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62" name="正方形/長方形 161">
            <a:extLst>
              <a:ext uri="{FF2B5EF4-FFF2-40B4-BE49-F238E27FC236}">
                <a16:creationId xmlns:a16="http://schemas.microsoft.com/office/drawing/2014/main" id="{6F97D291-826E-D944-0347-05887D55FFFC}"/>
              </a:ext>
            </a:extLst>
          </p:cNvPr>
          <p:cNvSpPr/>
          <p:nvPr/>
        </p:nvSpPr>
        <p:spPr>
          <a:xfrm>
            <a:off x="7266282" y="3605201"/>
            <a:ext cx="180000" cy="180000"/>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63" name="正方形/長方形 162">
            <a:extLst>
              <a:ext uri="{FF2B5EF4-FFF2-40B4-BE49-F238E27FC236}">
                <a16:creationId xmlns:a16="http://schemas.microsoft.com/office/drawing/2014/main" id="{059A3646-453A-0791-9945-E5DC0ED57D9F}"/>
              </a:ext>
            </a:extLst>
          </p:cNvPr>
          <p:cNvSpPr/>
          <p:nvPr/>
        </p:nvSpPr>
        <p:spPr>
          <a:xfrm>
            <a:off x="7507222" y="3603385"/>
            <a:ext cx="180000" cy="180000"/>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64" name="正方形/長方形 163">
            <a:extLst>
              <a:ext uri="{FF2B5EF4-FFF2-40B4-BE49-F238E27FC236}">
                <a16:creationId xmlns:a16="http://schemas.microsoft.com/office/drawing/2014/main" id="{DA2B10C3-CE31-79ED-5809-E955413F0F19}"/>
              </a:ext>
            </a:extLst>
          </p:cNvPr>
          <p:cNvSpPr/>
          <p:nvPr/>
        </p:nvSpPr>
        <p:spPr>
          <a:xfrm>
            <a:off x="7324700" y="3409675"/>
            <a:ext cx="180000" cy="180000"/>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65" name="正方形/長方形 164">
            <a:extLst>
              <a:ext uri="{FF2B5EF4-FFF2-40B4-BE49-F238E27FC236}">
                <a16:creationId xmlns:a16="http://schemas.microsoft.com/office/drawing/2014/main" id="{48D7B5E6-787A-289A-3009-85424DFEA9D1}"/>
              </a:ext>
            </a:extLst>
          </p:cNvPr>
          <p:cNvSpPr/>
          <p:nvPr/>
        </p:nvSpPr>
        <p:spPr>
          <a:xfrm>
            <a:off x="7062869" y="3606705"/>
            <a:ext cx="180000" cy="180000"/>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66" name="正方形/長方形 165">
            <a:extLst>
              <a:ext uri="{FF2B5EF4-FFF2-40B4-BE49-F238E27FC236}">
                <a16:creationId xmlns:a16="http://schemas.microsoft.com/office/drawing/2014/main" id="{3D22180E-8C74-5468-991E-191BA018C081}"/>
              </a:ext>
            </a:extLst>
          </p:cNvPr>
          <p:cNvSpPr/>
          <p:nvPr/>
        </p:nvSpPr>
        <p:spPr>
          <a:xfrm>
            <a:off x="7268322" y="3822534"/>
            <a:ext cx="180000" cy="180000"/>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67" name="正方形/長方形 166">
            <a:extLst>
              <a:ext uri="{FF2B5EF4-FFF2-40B4-BE49-F238E27FC236}">
                <a16:creationId xmlns:a16="http://schemas.microsoft.com/office/drawing/2014/main" id="{69C80141-5D80-8BC2-03BB-BB48D5DB65A7}"/>
              </a:ext>
            </a:extLst>
          </p:cNvPr>
          <p:cNvSpPr/>
          <p:nvPr/>
        </p:nvSpPr>
        <p:spPr>
          <a:xfrm>
            <a:off x="5957106" y="4037042"/>
            <a:ext cx="180000" cy="180000"/>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68" name="正方形/長方形 167">
            <a:extLst>
              <a:ext uri="{FF2B5EF4-FFF2-40B4-BE49-F238E27FC236}">
                <a16:creationId xmlns:a16="http://schemas.microsoft.com/office/drawing/2014/main" id="{DF59F328-68AE-E3E7-12B4-DB69159C78A6}"/>
              </a:ext>
            </a:extLst>
          </p:cNvPr>
          <p:cNvSpPr/>
          <p:nvPr/>
        </p:nvSpPr>
        <p:spPr>
          <a:xfrm>
            <a:off x="5951795" y="3826779"/>
            <a:ext cx="180000" cy="180000"/>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69" name="正方形/長方形 168">
            <a:extLst>
              <a:ext uri="{FF2B5EF4-FFF2-40B4-BE49-F238E27FC236}">
                <a16:creationId xmlns:a16="http://schemas.microsoft.com/office/drawing/2014/main" id="{87509DE2-2580-CD09-E8D2-184FAB0B42CA}"/>
              </a:ext>
            </a:extLst>
          </p:cNvPr>
          <p:cNvSpPr/>
          <p:nvPr/>
        </p:nvSpPr>
        <p:spPr>
          <a:xfrm>
            <a:off x="6178086" y="4047301"/>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70" name="正方形/長方形 169">
            <a:extLst>
              <a:ext uri="{FF2B5EF4-FFF2-40B4-BE49-F238E27FC236}">
                <a16:creationId xmlns:a16="http://schemas.microsoft.com/office/drawing/2014/main" id="{68D27FA7-53B4-5D8E-86FF-42893113118D}"/>
              </a:ext>
            </a:extLst>
          </p:cNvPr>
          <p:cNvSpPr/>
          <p:nvPr/>
        </p:nvSpPr>
        <p:spPr>
          <a:xfrm>
            <a:off x="5962793" y="4250108"/>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71" name="正方形/長方形 170">
            <a:extLst>
              <a:ext uri="{FF2B5EF4-FFF2-40B4-BE49-F238E27FC236}">
                <a16:creationId xmlns:a16="http://schemas.microsoft.com/office/drawing/2014/main" id="{F6E9839E-6635-1F97-EDD8-FD12F81BF50A}"/>
              </a:ext>
            </a:extLst>
          </p:cNvPr>
          <p:cNvSpPr/>
          <p:nvPr/>
        </p:nvSpPr>
        <p:spPr>
          <a:xfrm>
            <a:off x="6184321" y="4474996"/>
            <a:ext cx="180000" cy="180000"/>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72" name="正方形/長方形 171">
            <a:extLst>
              <a:ext uri="{FF2B5EF4-FFF2-40B4-BE49-F238E27FC236}">
                <a16:creationId xmlns:a16="http://schemas.microsoft.com/office/drawing/2014/main" id="{6299AFEF-4C88-D227-2B8F-99FEB9335B5D}"/>
              </a:ext>
            </a:extLst>
          </p:cNvPr>
          <p:cNvSpPr/>
          <p:nvPr/>
        </p:nvSpPr>
        <p:spPr>
          <a:xfrm>
            <a:off x="6179010" y="4264733"/>
            <a:ext cx="180000" cy="180000"/>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73" name="正方形/長方形 172">
            <a:extLst>
              <a:ext uri="{FF2B5EF4-FFF2-40B4-BE49-F238E27FC236}">
                <a16:creationId xmlns:a16="http://schemas.microsoft.com/office/drawing/2014/main" id="{23BFE15C-BC00-2CA4-E86E-7BFB53846DAA}"/>
              </a:ext>
            </a:extLst>
          </p:cNvPr>
          <p:cNvSpPr/>
          <p:nvPr/>
        </p:nvSpPr>
        <p:spPr>
          <a:xfrm>
            <a:off x="6405301" y="4485255"/>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74" name="正方形/長方形 173">
            <a:extLst>
              <a:ext uri="{FF2B5EF4-FFF2-40B4-BE49-F238E27FC236}">
                <a16:creationId xmlns:a16="http://schemas.microsoft.com/office/drawing/2014/main" id="{5CBA642C-C611-9369-6653-D9EA3239BAD0}"/>
              </a:ext>
            </a:extLst>
          </p:cNvPr>
          <p:cNvSpPr/>
          <p:nvPr/>
        </p:nvSpPr>
        <p:spPr>
          <a:xfrm>
            <a:off x="6190008" y="4688062"/>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75" name="正方形/長方形 174">
            <a:extLst>
              <a:ext uri="{FF2B5EF4-FFF2-40B4-BE49-F238E27FC236}">
                <a16:creationId xmlns:a16="http://schemas.microsoft.com/office/drawing/2014/main" id="{126EE45E-7642-1A5D-D6EA-4D4F267F928B}"/>
              </a:ext>
            </a:extLst>
          </p:cNvPr>
          <p:cNvSpPr/>
          <p:nvPr/>
        </p:nvSpPr>
        <p:spPr>
          <a:xfrm>
            <a:off x="5990528" y="4670804"/>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76" name="正方形/長方形 175">
            <a:extLst>
              <a:ext uri="{FF2B5EF4-FFF2-40B4-BE49-F238E27FC236}">
                <a16:creationId xmlns:a16="http://schemas.microsoft.com/office/drawing/2014/main" id="{689BBC8E-94A4-1EA6-01FF-DBD67B7DF2F2}"/>
              </a:ext>
            </a:extLst>
          </p:cNvPr>
          <p:cNvSpPr/>
          <p:nvPr/>
        </p:nvSpPr>
        <p:spPr>
          <a:xfrm>
            <a:off x="5750282" y="4036525"/>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77" name="正方形/長方形 176">
            <a:extLst>
              <a:ext uri="{FF2B5EF4-FFF2-40B4-BE49-F238E27FC236}">
                <a16:creationId xmlns:a16="http://schemas.microsoft.com/office/drawing/2014/main" id="{05B8E5BC-4F11-5E19-D6BB-05A670127B7A}"/>
              </a:ext>
            </a:extLst>
          </p:cNvPr>
          <p:cNvSpPr/>
          <p:nvPr/>
        </p:nvSpPr>
        <p:spPr>
          <a:xfrm>
            <a:off x="7058815" y="3007110"/>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78" name="正方形/長方形 177">
            <a:extLst>
              <a:ext uri="{FF2B5EF4-FFF2-40B4-BE49-F238E27FC236}">
                <a16:creationId xmlns:a16="http://schemas.microsoft.com/office/drawing/2014/main" id="{E4134A3F-31C5-2DCA-D30A-1216B9F86285}"/>
              </a:ext>
            </a:extLst>
          </p:cNvPr>
          <p:cNvSpPr/>
          <p:nvPr/>
        </p:nvSpPr>
        <p:spPr>
          <a:xfrm>
            <a:off x="6773796" y="4001938"/>
            <a:ext cx="180000" cy="180000"/>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79" name="正方形/長方形 178">
            <a:extLst>
              <a:ext uri="{FF2B5EF4-FFF2-40B4-BE49-F238E27FC236}">
                <a16:creationId xmlns:a16="http://schemas.microsoft.com/office/drawing/2014/main" id="{F618D296-AAA7-CE3F-2289-5EB4F3FFF425}"/>
              </a:ext>
            </a:extLst>
          </p:cNvPr>
          <p:cNvSpPr/>
          <p:nvPr/>
        </p:nvSpPr>
        <p:spPr>
          <a:xfrm>
            <a:off x="7057069" y="3219083"/>
            <a:ext cx="180000" cy="180000"/>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80" name="正方形/長方形 179">
            <a:extLst>
              <a:ext uri="{FF2B5EF4-FFF2-40B4-BE49-F238E27FC236}">
                <a16:creationId xmlns:a16="http://schemas.microsoft.com/office/drawing/2014/main" id="{75EC4A65-CC38-D995-F359-A1D535AC651A}"/>
              </a:ext>
            </a:extLst>
          </p:cNvPr>
          <p:cNvSpPr/>
          <p:nvPr/>
        </p:nvSpPr>
        <p:spPr>
          <a:xfrm>
            <a:off x="6866462" y="3007110"/>
            <a:ext cx="180000" cy="180000"/>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81" name="正方形/長方形 180">
            <a:extLst>
              <a:ext uri="{FF2B5EF4-FFF2-40B4-BE49-F238E27FC236}">
                <a16:creationId xmlns:a16="http://schemas.microsoft.com/office/drawing/2014/main" id="{BA3D820C-A99E-83D2-1731-0858F352BB5F}"/>
              </a:ext>
            </a:extLst>
          </p:cNvPr>
          <p:cNvSpPr/>
          <p:nvPr/>
        </p:nvSpPr>
        <p:spPr>
          <a:xfrm>
            <a:off x="7014736" y="4000122"/>
            <a:ext cx="180000" cy="180000"/>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82" name="正方形/長方形 181">
            <a:extLst>
              <a:ext uri="{FF2B5EF4-FFF2-40B4-BE49-F238E27FC236}">
                <a16:creationId xmlns:a16="http://schemas.microsoft.com/office/drawing/2014/main" id="{28C0185A-76DE-D89D-583D-94E34CD4C6BB}"/>
              </a:ext>
            </a:extLst>
          </p:cNvPr>
          <p:cNvSpPr/>
          <p:nvPr/>
        </p:nvSpPr>
        <p:spPr>
          <a:xfrm>
            <a:off x="6771756" y="3785722"/>
            <a:ext cx="180000" cy="180000"/>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83" name="正方形/長方形 182">
            <a:extLst>
              <a:ext uri="{FF2B5EF4-FFF2-40B4-BE49-F238E27FC236}">
                <a16:creationId xmlns:a16="http://schemas.microsoft.com/office/drawing/2014/main" id="{A8EDF16D-A15F-36D5-574F-BA29BB51B9E3}"/>
              </a:ext>
            </a:extLst>
          </p:cNvPr>
          <p:cNvSpPr/>
          <p:nvPr/>
        </p:nvSpPr>
        <p:spPr>
          <a:xfrm>
            <a:off x="6570383" y="4003442"/>
            <a:ext cx="180000" cy="180000"/>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84" name="正方形/長方形 183">
            <a:extLst>
              <a:ext uri="{FF2B5EF4-FFF2-40B4-BE49-F238E27FC236}">
                <a16:creationId xmlns:a16="http://schemas.microsoft.com/office/drawing/2014/main" id="{3ED7987F-6BE4-DC21-A4E7-957DAE5CD47C}"/>
              </a:ext>
            </a:extLst>
          </p:cNvPr>
          <p:cNvSpPr/>
          <p:nvPr/>
        </p:nvSpPr>
        <p:spPr>
          <a:xfrm>
            <a:off x="6775836" y="4219271"/>
            <a:ext cx="180000" cy="180000"/>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85" name="正方形/長方形 184">
            <a:extLst>
              <a:ext uri="{FF2B5EF4-FFF2-40B4-BE49-F238E27FC236}">
                <a16:creationId xmlns:a16="http://schemas.microsoft.com/office/drawing/2014/main" id="{70F57E28-CA1D-23AC-12DE-5B6FF9818E75}"/>
              </a:ext>
            </a:extLst>
          </p:cNvPr>
          <p:cNvSpPr/>
          <p:nvPr/>
        </p:nvSpPr>
        <p:spPr>
          <a:xfrm>
            <a:off x="6858462" y="3219083"/>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86" name="正方形/長方形 185">
            <a:extLst>
              <a:ext uri="{FF2B5EF4-FFF2-40B4-BE49-F238E27FC236}">
                <a16:creationId xmlns:a16="http://schemas.microsoft.com/office/drawing/2014/main" id="{F117A27E-48FE-5B3C-B4CD-51D7E35A2D3D}"/>
              </a:ext>
            </a:extLst>
          </p:cNvPr>
          <p:cNvSpPr/>
          <p:nvPr/>
        </p:nvSpPr>
        <p:spPr>
          <a:xfrm>
            <a:off x="6856716" y="3432666"/>
            <a:ext cx="180000" cy="180000"/>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87" name="正方形/長方形 186">
            <a:extLst>
              <a:ext uri="{FF2B5EF4-FFF2-40B4-BE49-F238E27FC236}">
                <a16:creationId xmlns:a16="http://schemas.microsoft.com/office/drawing/2014/main" id="{CE5D5D58-2257-F3D8-ADE6-3E6A25B426F9}"/>
              </a:ext>
            </a:extLst>
          </p:cNvPr>
          <p:cNvSpPr/>
          <p:nvPr/>
        </p:nvSpPr>
        <p:spPr>
          <a:xfrm>
            <a:off x="6666109" y="3217550"/>
            <a:ext cx="180000" cy="180000"/>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88" name="正方形/長方形 187">
            <a:extLst>
              <a:ext uri="{FF2B5EF4-FFF2-40B4-BE49-F238E27FC236}">
                <a16:creationId xmlns:a16="http://schemas.microsoft.com/office/drawing/2014/main" id="{6966C1FF-B1A8-5E74-BECA-E15DFFC371DB}"/>
              </a:ext>
            </a:extLst>
          </p:cNvPr>
          <p:cNvSpPr/>
          <p:nvPr/>
        </p:nvSpPr>
        <p:spPr>
          <a:xfrm>
            <a:off x="7057069" y="3454184"/>
            <a:ext cx="180000" cy="180000"/>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89" name="正方形/長方形 188">
            <a:extLst>
              <a:ext uri="{FF2B5EF4-FFF2-40B4-BE49-F238E27FC236}">
                <a16:creationId xmlns:a16="http://schemas.microsoft.com/office/drawing/2014/main" id="{5E90DB49-3E93-C5AC-90A0-A10809738D2A}"/>
              </a:ext>
            </a:extLst>
          </p:cNvPr>
          <p:cNvSpPr/>
          <p:nvPr/>
        </p:nvSpPr>
        <p:spPr>
          <a:xfrm>
            <a:off x="6585862" y="3605201"/>
            <a:ext cx="180000" cy="180000"/>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90" name="正方形/長方形 189">
            <a:extLst>
              <a:ext uri="{FF2B5EF4-FFF2-40B4-BE49-F238E27FC236}">
                <a16:creationId xmlns:a16="http://schemas.microsoft.com/office/drawing/2014/main" id="{169EE1B4-0213-B3A5-B894-F318D6A312B9}"/>
              </a:ext>
            </a:extLst>
          </p:cNvPr>
          <p:cNvSpPr/>
          <p:nvPr/>
        </p:nvSpPr>
        <p:spPr>
          <a:xfrm>
            <a:off x="6826802" y="3603385"/>
            <a:ext cx="180000" cy="180000"/>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91" name="正方形/長方形 190">
            <a:extLst>
              <a:ext uri="{FF2B5EF4-FFF2-40B4-BE49-F238E27FC236}">
                <a16:creationId xmlns:a16="http://schemas.microsoft.com/office/drawing/2014/main" id="{604BA7FB-E91F-4B7A-2DF0-76463F3694DD}"/>
              </a:ext>
            </a:extLst>
          </p:cNvPr>
          <p:cNvSpPr/>
          <p:nvPr/>
        </p:nvSpPr>
        <p:spPr>
          <a:xfrm>
            <a:off x="6644280" y="3409675"/>
            <a:ext cx="180000" cy="180000"/>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92" name="正方形/長方形 191">
            <a:extLst>
              <a:ext uri="{FF2B5EF4-FFF2-40B4-BE49-F238E27FC236}">
                <a16:creationId xmlns:a16="http://schemas.microsoft.com/office/drawing/2014/main" id="{816AC884-79B8-2E37-1C55-D1A1189E6AAB}"/>
              </a:ext>
            </a:extLst>
          </p:cNvPr>
          <p:cNvSpPr/>
          <p:nvPr/>
        </p:nvSpPr>
        <p:spPr>
          <a:xfrm>
            <a:off x="6382449" y="3606705"/>
            <a:ext cx="180000" cy="180000"/>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93" name="正方形/長方形 192">
            <a:extLst>
              <a:ext uri="{FF2B5EF4-FFF2-40B4-BE49-F238E27FC236}">
                <a16:creationId xmlns:a16="http://schemas.microsoft.com/office/drawing/2014/main" id="{D9B49CFB-209C-B95E-AED5-982A597CFBC3}"/>
              </a:ext>
            </a:extLst>
          </p:cNvPr>
          <p:cNvSpPr/>
          <p:nvPr/>
        </p:nvSpPr>
        <p:spPr>
          <a:xfrm>
            <a:off x="6587902" y="3822534"/>
            <a:ext cx="180000" cy="180000"/>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94" name="正方形/長方形 193">
            <a:extLst>
              <a:ext uri="{FF2B5EF4-FFF2-40B4-BE49-F238E27FC236}">
                <a16:creationId xmlns:a16="http://schemas.microsoft.com/office/drawing/2014/main" id="{DED47F07-D493-7D17-FF64-B008E6C28527}"/>
              </a:ext>
            </a:extLst>
          </p:cNvPr>
          <p:cNvSpPr/>
          <p:nvPr/>
        </p:nvSpPr>
        <p:spPr>
          <a:xfrm>
            <a:off x="5742777" y="3571205"/>
            <a:ext cx="180000" cy="180000"/>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95" name="正方形/長方形 194">
            <a:extLst>
              <a:ext uri="{FF2B5EF4-FFF2-40B4-BE49-F238E27FC236}">
                <a16:creationId xmlns:a16="http://schemas.microsoft.com/office/drawing/2014/main" id="{62F86AC5-1A00-FA36-A3DB-E9C2C162CA08}"/>
              </a:ext>
            </a:extLst>
          </p:cNvPr>
          <p:cNvSpPr/>
          <p:nvPr/>
        </p:nvSpPr>
        <p:spPr>
          <a:xfrm>
            <a:off x="5737466" y="3360942"/>
            <a:ext cx="180000" cy="180000"/>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96" name="正方形/長方形 195">
            <a:extLst>
              <a:ext uri="{FF2B5EF4-FFF2-40B4-BE49-F238E27FC236}">
                <a16:creationId xmlns:a16="http://schemas.microsoft.com/office/drawing/2014/main" id="{AE40CEF5-427E-62A7-C8C4-B4638C24FBA6}"/>
              </a:ext>
            </a:extLst>
          </p:cNvPr>
          <p:cNvSpPr/>
          <p:nvPr/>
        </p:nvSpPr>
        <p:spPr>
          <a:xfrm>
            <a:off x="5963757" y="3581464"/>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97" name="正方形/長方形 196">
            <a:extLst>
              <a:ext uri="{FF2B5EF4-FFF2-40B4-BE49-F238E27FC236}">
                <a16:creationId xmlns:a16="http://schemas.microsoft.com/office/drawing/2014/main" id="{26341693-1FBC-D929-393C-A8A8C84043B7}"/>
              </a:ext>
            </a:extLst>
          </p:cNvPr>
          <p:cNvSpPr/>
          <p:nvPr/>
        </p:nvSpPr>
        <p:spPr>
          <a:xfrm>
            <a:off x="5748464" y="3784271"/>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98" name="正方形/長方形 197">
            <a:extLst>
              <a:ext uri="{FF2B5EF4-FFF2-40B4-BE49-F238E27FC236}">
                <a16:creationId xmlns:a16="http://schemas.microsoft.com/office/drawing/2014/main" id="{1C9C70D4-DE9F-A767-1B88-D95805EC2D05}"/>
              </a:ext>
            </a:extLst>
          </p:cNvPr>
          <p:cNvSpPr/>
          <p:nvPr/>
        </p:nvSpPr>
        <p:spPr>
          <a:xfrm>
            <a:off x="5957106" y="3175393"/>
            <a:ext cx="180000" cy="180000"/>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99" name="正方形/長方形 198">
            <a:extLst>
              <a:ext uri="{FF2B5EF4-FFF2-40B4-BE49-F238E27FC236}">
                <a16:creationId xmlns:a16="http://schemas.microsoft.com/office/drawing/2014/main" id="{0A304766-FF8F-5690-0265-E30E0496C91A}"/>
              </a:ext>
            </a:extLst>
          </p:cNvPr>
          <p:cNvSpPr/>
          <p:nvPr/>
        </p:nvSpPr>
        <p:spPr>
          <a:xfrm>
            <a:off x="5951795" y="3007110"/>
            <a:ext cx="180000" cy="180000"/>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00" name="正方形/長方形 199">
            <a:extLst>
              <a:ext uri="{FF2B5EF4-FFF2-40B4-BE49-F238E27FC236}">
                <a16:creationId xmlns:a16="http://schemas.microsoft.com/office/drawing/2014/main" id="{EC8DF411-5DA2-9CD4-9936-DB1F822D8DD9}"/>
              </a:ext>
            </a:extLst>
          </p:cNvPr>
          <p:cNvSpPr/>
          <p:nvPr/>
        </p:nvSpPr>
        <p:spPr>
          <a:xfrm>
            <a:off x="6178086" y="3185652"/>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01" name="正方形/長方形 200">
            <a:extLst>
              <a:ext uri="{FF2B5EF4-FFF2-40B4-BE49-F238E27FC236}">
                <a16:creationId xmlns:a16="http://schemas.microsoft.com/office/drawing/2014/main" id="{C1BEF90C-3C2A-E7FA-6313-D42C50B0F60E}"/>
              </a:ext>
            </a:extLst>
          </p:cNvPr>
          <p:cNvSpPr/>
          <p:nvPr/>
        </p:nvSpPr>
        <p:spPr>
          <a:xfrm>
            <a:off x="5962793" y="3388459"/>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02" name="正方形/長方形 201">
            <a:extLst>
              <a:ext uri="{FF2B5EF4-FFF2-40B4-BE49-F238E27FC236}">
                <a16:creationId xmlns:a16="http://schemas.microsoft.com/office/drawing/2014/main" id="{40FCF110-1594-8315-2029-D08FB3C35E31}"/>
              </a:ext>
            </a:extLst>
          </p:cNvPr>
          <p:cNvSpPr/>
          <p:nvPr/>
        </p:nvSpPr>
        <p:spPr>
          <a:xfrm>
            <a:off x="6184321" y="3613347"/>
            <a:ext cx="180000" cy="180000"/>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03" name="正方形/長方形 202">
            <a:extLst>
              <a:ext uri="{FF2B5EF4-FFF2-40B4-BE49-F238E27FC236}">
                <a16:creationId xmlns:a16="http://schemas.microsoft.com/office/drawing/2014/main" id="{2A2EC5E6-0667-09A0-AC89-CCAC38FF8BF1}"/>
              </a:ext>
            </a:extLst>
          </p:cNvPr>
          <p:cNvSpPr/>
          <p:nvPr/>
        </p:nvSpPr>
        <p:spPr>
          <a:xfrm>
            <a:off x="6179010" y="3403084"/>
            <a:ext cx="180000" cy="180000"/>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04" name="正方形/長方形 203">
            <a:extLst>
              <a:ext uri="{FF2B5EF4-FFF2-40B4-BE49-F238E27FC236}">
                <a16:creationId xmlns:a16="http://schemas.microsoft.com/office/drawing/2014/main" id="{A8E1E8A8-876C-C02B-C9FF-0C61A890C7AB}"/>
              </a:ext>
            </a:extLst>
          </p:cNvPr>
          <p:cNvSpPr/>
          <p:nvPr/>
        </p:nvSpPr>
        <p:spPr>
          <a:xfrm>
            <a:off x="6405301" y="3623606"/>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05" name="正方形/長方形 204">
            <a:extLst>
              <a:ext uri="{FF2B5EF4-FFF2-40B4-BE49-F238E27FC236}">
                <a16:creationId xmlns:a16="http://schemas.microsoft.com/office/drawing/2014/main" id="{16BAD383-F0EB-4FEB-29F7-3C848F988252}"/>
              </a:ext>
            </a:extLst>
          </p:cNvPr>
          <p:cNvSpPr/>
          <p:nvPr/>
        </p:nvSpPr>
        <p:spPr>
          <a:xfrm>
            <a:off x="6190008" y="3826413"/>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06" name="正方形/長方形 205">
            <a:extLst>
              <a:ext uri="{FF2B5EF4-FFF2-40B4-BE49-F238E27FC236}">
                <a16:creationId xmlns:a16="http://schemas.microsoft.com/office/drawing/2014/main" id="{46922626-00FE-99FD-6B3F-6531C95F3486}"/>
              </a:ext>
            </a:extLst>
          </p:cNvPr>
          <p:cNvSpPr/>
          <p:nvPr/>
        </p:nvSpPr>
        <p:spPr>
          <a:xfrm>
            <a:off x="5990528" y="3809155"/>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07" name="正方形/長方形 206">
            <a:extLst>
              <a:ext uri="{FF2B5EF4-FFF2-40B4-BE49-F238E27FC236}">
                <a16:creationId xmlns:a16="http://schemas.microsoft.com/office/drawing/2014/main" id="{A8AAEC89-3BF1-7ED6-1BB0-757ADB102DD8}"/>
              </a:ext>
            </a:extLst>
          </p:cNvPr>
          <p:cNvSpPr/>
          <p:nvPr/>
        </p:nvSpPr>
        <p:spPr>
          <a:xfrm>
            <a:off x="5750282" y="3174876"/>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08" name="正方形/長方形 207">
            <a:extLst>
              <a:ext uri="{FF2B5EF4-FFF2-40B4-BE49-F238E27FC236}">
                <a16:creationId xmlns:a16="http://schemas.microsoft.com/office/drawing/2014/main" id="{C17F11DA-BAA6-B5C0-AE34-D1E58D869AC5}"/>
              </a:ext>
            </a:extLst>
          </p:cNvPr>
          <p:cNvSpPr/>
          <p:nvPr/>
        </p:nvSpPr>
        <p:spPr>
          <a:xfrm>
            <a:off x="6623596" y="4432854"/>
            <a:ext cx="180000" cy="180000"/>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09" name="正方形/長方形 208">
            <a:extLst>
              <a:ext uri="{FF2B5EF4-FFF2-40B4-BE49-F238E27FC236}">
                <a16:creationId xmlns:a16="http://schemas.microsoft.com/office/drawing/2014/main" id="{8254C315-4386-BEE3-6E35-A1012477CB64}"/>
              </a:ext>
            </a:extLst>
          </p:cNvPr>
          <p:cNvSpPr/>
          <p:nvPr/>
        </p:nvSpPr>
        <p:spPr>
          <a:xfrm>
            <a:off x="6844576" y="4443113"/>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10" name="正方形/長方形 209">
            <a:extLst>
              <a:ext uri="{FF2B5EF4-FFF2-40B4-BE49-F238E27FC236}">
                <a16:creationId xmlns:a16="http://schemas.microsoft.com/office/drawing/2014/main" id="{BFD18A96-6CCF-5C19-6033-F8E0CD23290D}"/>
              </a:ext>
            </a:extLst>
          </p:cNvPr>
          <p:cNvSpPr/>
          <p:nvPr/>
        </p:nvSpPr>
        <p:spPr>
          <a:xfrm>
            <a:off x="6629283" y="4645920"/>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11" name="正方形/長方形 210">
            <a:extLst>
              <a:ext uri="{FF2B5EF4-FFF2-40B4-BE49-F238E27FC236}">
                <a16:creationId xmlns:a16="http://schemas.microsoft.com/office/drawing/2014/main" id="{C75C3579-437A-CEBD-E18A-4DE90EE49150}"/>
              </a:ext>
            </a:extLst>
          </p:cNvPr>
          <p:cNvSpPr/>
          <p:nvPr/>
        </p:nvSpPr>
        <p:spPr>
          <a:xfrm>
            <a:off x="7065140" y="4474996"/>
            <a:ext cx="180000" cy="180000"/>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12" name="正方形/長方形 211">
            <a:extLst>
              <a:ext uri="{FF2B5EF4-FFF2-40B4-BE49-F238E27FC236}">
                <a16:creationId xmlns:a16="http://schemas.microsoft.com/office/drawing/2014/main" id="{09103751-D897-9032-8D03-CA58B7173B1C}"/>
              </a:ext>
            </a:extLst>
          </p:cNvPr>
          <p:cNvSpPr/>
          <p:nvPr/>
        </p:nvSpPr>
        <p:spPr>
          <a:xfrm>
            <a:off x="7286120" y="4485255"/>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13" name="正方形/長方形 212">
            <a:extLst>
              <a:ext uri="{FF2B5EF4-FFF2-40B4-BE49-F238E27FC236}">
                <a16:creationId xmlns:a16="http://schemas.microsoft.com/office/drawing/2014/main" id="{42900563-78C8-5E28-F2CF-DF649E056942}"/>
              </a:ext>
            </a:extLst>
          </p:cNvPr>
          <p:cNvSpPr/>
          <p:nvPr/>
        </p:nvSpPr>
        <p:spPr>
          <a:xfrm>
            <a:off x="7070827" y="4688062"/>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14" name="正方形/長方形 213">
            <a:extLst>
              <a:ext uri="{FF2B5EF4-FFF2-40B4-BE49-F238E27FC236}">
                <a16:creationId xmlns:a16="http://schemas.microsoft.com/office/drawing/2014/main" id="{8BF96CAE-9F2F-D3F9-06C9-3E6BB8DFCAC5}"/>
              </a:ext>
            </a:extLst>
          </p:cNvPr>
          <p:cNvSpPr/>
          <p:nvPr/>
        </p:nvSpPr>
        <p:spPr>
          <a:xfrm>
            <a:off x="6871347" y="4670804"/>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15" name="正方形/長方形 214">
            <a:extLst>
              <a:ext uri="{FF2B5EF4-FFF2-40B4-BE49-F238E27FC236}">
                <a16:creationId xmlns:a16="http://schemas.microsoft.com/office/drawing/2014/main" id="{64F337D7-8C42-EDD9-F3B5-B1D6DDDDFBAA}"/>
              </a:ext>
            </a:extLst>
          </p:cNvPr>
          <p:cNvSpPr/>
          <p:nvPr/>
        </p:nvSpPr>
        <p:spPr>
          <a:xfrm>
            <a:off x="7257422" y="4245471"/>
            <a:ext cx="180000" cy="180000"/>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16" name="正方形/長方形 215">
            <a:extLst>
              <a:ext uri="{FF2B5EF4-FFF2-40B4-BE49-F238E27FC236}">
                <a16:creationId xmlns:a16="http://schemas.microsoft.com/office/drawing/2014/main" id="{37F67C60-2912-509D-EAF6-D0D110ED0544}"/>
              </a:ext>
            </a:extLst>
          </p:cNvPr>
          <p:cNvSpPr/>
          <p:nvPr/>
        </p:nvSpPr>
        <p:spPr>
          <a:xfrm>
            <a:off x="7505131" y="4443113"/>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17" name="正方形/長方形 216">
            <a:extLst>
              <a:ext uri="{FF2B5EF4-FFF2-40B4-BE49-F238E27FC236}">
                <a16:creationId xmlns:a16="http://schemas.microsoft.com/office/drawing/2014/main" id="{3A30AE70-FF1D-BFE4-0304-46DCADEA711B}"/>
              </a:ext>
            </a:extLst>
          </p:cNvPr>
          <p:cNvSpPr/>
          <p:nvPr/>
        </p:nvSpPr>
        <p:spPr>
          <a:xfrm>
            <a:off x="7289838" y="4645920"/>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18" name="正方形/長方形 217">
            <a:extLst>
              <a:ext uri="{FF2B5EF4-FFF2-40B4-BE49-F238E27FC236}">
                <a16:creationId xmlns:a16="http://schemas.microsoft.com/office/drawing/2014/main" id="{6039D180-6500-62BB-11AF-8ACCC8C2F476}"/>
              </a:ext>
            </a:extLst>
          </p:cNvPr>
          <p:cNvSpPr/>
          <p:nvPr/>
        </p:nvSpPr>
        <p:spPr>
          <a:xfrm>
            <a:off x="7725695" y="4474996"/>
            <a:ext cx="180000" cy="180000"/>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19" name="正方形/長方形 218">
            <a:extLst>
              <a:ext uri="{FF2B5EF4-FFF2-40B4-BE49-F238E27FC236}">
                <a16:creationId xmlns:a16="http://schemas.microsoft.com/office/drawing/2014/main" id="{34AA7C47-F994-ED1C-E165-70578C0D582E}"/>
              </a:ext>
            </a:extLst>
          </p:cNvPr>
          <p:cNvSpPr/>
          <p:nvPr/>
        </p:nvSpPr>
        <p:spPr>
          <a:xfrm>
            <a:off x="6391503" y="4244914"/>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20" name="正方形/長方形 219">
            <a:extLst>
              <a:ext uri="{FF2B5EF4-FFF2-40B4-BE49-F238E27FC236}">
                <a16:creationId xmlns:a16="http://schemas.microsoft.com/office/drawing/2014/main" id="{2447F63A-72EB-65D1-A0B3-6D5FCA049625}"/>
              </a:ext>
            </a:extLst>
          </p:cNvPr>
          <p:cNvSpPr/>
          <p:nvPr/>
        </p:nvSpPr>
        <p:spPr>
          <a:xfrm>
            <a:off x="7731382" y="4688062"/>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21" name="正方形/長方形 220">
            <a:extLst>
              <a:ext uri="{FF2B5EF4-FFF2-40B4-BE49-F238E27FC236}">
                <a16:creationId xmlns:a16="http://schemas.microsoft.com/office/drawing/2014/main" id="{D43AC9CD-A8DE-8FC1-B2AA-1F609E7AB42C}"/>
              </a:ext>
            </a:extLst>
          </p:cNvPr>
          <p:cNvSpPr/>
          <p:nvPr/>
        </p:nvSpPr>
        <p:spPr>
          <a:xfrm>
            <a:off x="7531902" y="4670804"/>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22" name="正方形/長方形 221">
            <a:extLst>
              <a:ext uri="{FF2B5EF4-FFF2-40B4-BE49-F238E27FC236}">
                <a16:creationId xmlns:a16="http://schemas.microsoft.com/office/drawing/2014/main" id="{E0A3F6D6-FE21-FE98-B6A1-0EE594282AB3}"/>
              </a:ext>
            </a:extLst>
          </p:cNvPr>
          <p:cNvSpPr/>
          <p:nvPr/>
        </p:nvSpPr>
        <p:spPr>
          <a:xfrm>
            <a:off x="6414097" y="3182079"/>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23" name="正方形/長方形 222">
            <a:extLst>
              <a:ext uri="{FF2B5EF4-FFF2-40B4-BE49-F238E27FC236}">
                <a16:creationId xmlns:a16="http://schemas.microsoft.com/office/drawing/2014/main" id="{3F3484B0-5BA6-4A00-4A65-30BCF5B4F485}"/>
              </a:ext>
            </a:extLst>
          </p:cNvPr>
          <p:cNvSpPr/>
          <p:nvPr/>
        </p:nvSpPr>
        <p:spPr>
          <a:xfrm>
            <a:off x="6388198" y="3007110"/>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24" name="正方形/長方形 223">
            <a:extLst>
              <a:ext uri="{FF2B5EF4-FFF2-40B4-BE49-F238E27FC236}">
                <a16:creationId xmlns:a16="http://schemas.microsoft.com/office/drawing/2014/main" id="{6630BF11-6878-5759-F6A0-FC18A9BE9B5E}"/>
              </a:ext>
            </a:extLst>
          </p:cNvPr>
          <p:cNvSpPr/>
          <p:nvPr/>
        </p:nvSpPr>
        <p:spPr>
          <a:xfrm>
            <a:off x="6388198" y="3829733"/>
            <a:ext cx="180000" cy="180000"/>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25" name="テキスト ボックス 224">
            <a:extLst>
              <a:ext uri="{FF2B5EF4-FFF2-40B4-BE49-F238E27FC236}">
                <a16:creationId xmlns:a16="http://schemas.microsoft.com/office/drawing/2014/main" id="{3C0089B0-0318-48E4-6715-5C9E9CDA873C}"/>
              </a:ext>
            </a:extLst>
          </p:cNvPr>
          <p:cNvSpPr txBox="1"/>
          <p:nvPr/>
        </p:nvSpPr>
        <p:spPr>
          <a:xfrm>
            <a:off x="5695371" y="5013522"/>
            <a:ext cx="2557555" cy="58819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生成システム：補完して生成</a:t>
            </a:r>
            <a:endParaRPr kumimoji="0" lang="en-US" altLang="ja-JP"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cxnSp>
        <p:nvCxnSpPr>
          <p:cNvPr id="226" name="直線コネクタ 225">
            <a:extLst>
              <a:ext uri="{FF2B5EF4-FFF2-40B4-BE49-F238E27FC236}">
                <a16:creationId xmlns:a16="http://schemas.microsoft.com/office/drawing/2014/main" id="{8D7C51FA-3267-B44B-E265-B42F7BC1AEE7}"/>
              </a:ext>
            </a:extLst>
          </p:cNvPr>
          <p:cNvCxnSpPr>
            <a:cxnSpLocks/>
          </p:cNvCxnSpPr>
          <p:nvPr/>
        </p:nvCxnSpPr>
        <p:spPr>
          <a:xfrm flipH="1" flipV="1">
            <a:off x="7964841" y="2984058"/>
            <a:ext cx="2398458" cy="1052060"/>
          </a:xfrm>
          <a:prstGeom prst="line">
            <a:avLst/>
          </a:prstGeom>
          <a:noFill/>
          <a:ln w="38100" cap="flat">
            <a:solidFill>
              <a:srgbClr val="0070C0"/>
            </a:solidFill>
            <a:prstDash val="solid"/>
            <a:miter lim="400000"/>
          </a:ln>
          <a:effectLst/>
          <a:sp3d/>
        </p:spPr>
        <p:style>
          <a:lnRef idx="0">
            <a:scrgbClr r="0" g="0" b="0"/>
          </a:lnRef>
          <a:fillRef idx="0">
            <a:scrgbClr r="0" g="0" b="0"/>
          </a:fillRef>
          <a:effectRef idx="0">
            <a:scrgbClr r="0" g="0" b="0"/>
          </a:effectRef>
          <a:fontRef idx="none"/>
        </p:style>
      </p:cxnSp>
      <p:cxnSp>
        <p:nvCxnSpPr>
          <p:cNvPr id="227" name="直線コネクタ 226">
            <a:extLst>
              <a:ext uri="{FF2B5EF4-FFF2-40B4-BE49-F238E27FC236}">
                <a16:creationId xmlns:a16="http://schemas.microsoft.com/office/drawing/2014/main" id="{5D2EBB63-FA08-CD65-64A8-653AE9180B22}"/>
              </a:ext>
            </a:extLst>
          </p:cNvPr>
          <p:cNvCxnSpPr>
            <a:cxnSpLocks/>
          </p:cNvCxnSpPr>
          <p:nvPr/>
        </p:nvCxnSpPr>
        <p:spPr>
          <a:xfrm flipV="1">
            <a:off x="7951646" y="4350601"/>
            <a:ext cx="2411653" cy="595482"/>
          </a:xfrm>
          <a:prstGeom prst="line">
            <a:avLst/>
          </a:prstGeom>
          <a:noFill/>
          <a:ln w="38100" cap="flat">
            <a:solidFill>
              <a:srgbClr val="0070C0"/>
            </a:solidFill>
            <a:prstDash val="solid"/>
            <a:miter lim="400000"/>
          </a:ln>
          <a:effectLst/>
          <a:sp3d/>
        </p:spPr>
        <p:style>
          <a:lnRef idx="0">
            <a:scrgbClr r="0" g="0" b="0"/>
          </a:lnRef>
          <a:fillRef idx="0">
            <a:scrgbClr r="0" g="0" b="0"/>
          </a:fillRef>
          <a:effectRef idx="0">
            <a:scrgbClr r="0" g="0" b="0"/>
          </a:effectRef>
          <a:fontRef idx="none"/>
        </p:style>
      </p:cxnSp>
      <p:sp>
        <p:nvSpPr>
          <p:cNvPr id="236" name="テキスト ボックス 235">
            <a:extLst>
              <a:ext uri="{FF2B5EF4-FFF2-40B4-BE49-F238E27FC236}">
                <a16:creationId xmlns:a16="http://schemas.microsoft.com/office/drawing/2014/main" id="{77E16B6E-34AF-CC0B-30F9-CD9E38E0CC55}"/>
              </a:ext>
            </a:extLst>
          </p:cNvPr>
          <p:cNvSpPr txBox="1"/>
          <p:nvPr/>
        </p:nvSpPr>
        <p:spPr>
          <a:xfrm>
            <a:off x="353507" y="717914"/>
            <a:ext cx="5742493" cy="40352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ja-JP" altLang="en-US" sz="2000" dirty="0"/>
              <a:t>生成</a:t>
            </a:r>
            <a:r>
              <a:rPr kumimoji="0" lang="ja-JP" altLang="en-US" sz="20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システム</a:t>
            </a:r>
          </a:p>
        </p:txBody>
      </p:sp>
    </p:spTree>
    <p:extLst>
      <p:ext uri="{BB962C8B-B14F-4D97-AF65-F5344CB8AC3E}">
        <p14:creationId xmlns:p14="http://schemas.microsoft.com/office/powerpoint/2010/main" val="316294611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2D2370-4D99-2D14-7BD3-99B90E31D60C}"/>
              </a:ext>
            </a:extLst>
          </p:cNvPr>
          <p:cNvSpPr>
            <a:spLocks noGrp="1"/>
          </p:cNvSpPr>
          <p:nvPr>
            <p:ph type="title" idx="4294967295"/>
          </p:nvPr>
        </p:nvSpPr>
        <p:spPr>
          <a:xfrm>
            <a:off x="353507" y="203377"/>
            <a:ext cx="3986213" cy="669925"/>
          </a:xfrm>
        </p:spPr>
        <p:txBody>
          <a:bodyPr>
            <a:normAutofit fontScale="90000"/>
          </a:bodyPr>
          <a:lstStyle/>
          <a:p>
            <a:r>
              <a:rPr kumimoji="1" lang="ja-JP" altLang="en-US" dirty="0"/>
              <a:t>ゲーム</a:t>
            </a:r>
            <a:r>
              <a:rPr lang="ja-JP" altLang="en-US" dirty="0"/>
              <a:t>システム</a:t>
            </a:r>
            <a:endParaRPr kumimoji="1" lang="ja-JP" altLang="en-US" dirty="0"/>
          </a:p>
        </p:txBody>
      </p:sp>
      <p:sp>
        <p:nvSpPr>
          <p:cNvPr id="11" name="吹き出し: 四角形 10">
            <a:extLst>
              <a:ext uri="{FF2B5EF4-FFF2-40B4-BE49-F238E27FC236}">
                <a16:creationId xmlns:a16="http://schemas.microsoft.com/office/drawing/2014/main" id="{31DF1CB0-ACE8-3A27-991B-E7F212DB3910}"/>
              </a:ext>
            </a:extLst>
          </p:cNvPr>
          <p:cNvSpPr/>
          <p:nvPr/>
        </p:nvSpPr>
        <p:spPr>
          <a:xfrm>
            <a:off x="7479245" y="135024"/>
            <a:ext cx="4028141" cy="280418"/>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もう一つこの生成システムの利点です。</a:t>
            </a:r>
          </a:p>
        </p:txBody>
      </p:sp>
      <p:sp>
        <p:nvSpPr>
          <p:cNvPr id="18" name="吹き出し: 四角形 17">
            <a:extLst>
              <a:ext uri="{FF2B5EF4-FFF2-40B4-BE49-F238E27FC236}">
                <a16:creationId xmlns:a16="http://schemas.microsoft.com/office/drawing/2014/main" id="{C3242B4C-804A-9290-1403-567E115538D0}"/>
              </a:ext>
            </a:extLst>
          </p:cNvPr>
          <p:cNvSpPr/>
          <p:nvPr/>
        </p:nvSpPr>
        <p:spPr>
          <a:xfrm>
            <a:off x="7479245" y="485372"/>
            <a:ext cx="4028141" cy="465084"/>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例えば、ワールド上にあらかじめ地形を指定して生成したい場合や特定オブジェクトに這わせて生成したいなど</a:t>
            </a:r>
          </a:p>
        </p:txBody>
      </p:sp>
      <p:pic>
        <p:nvPicPr>
          <p:cNvPr id="5" name="図 4" descr="カレンダー&#10;&#10;自動的に生成された説明">
            <a:extLst>
              <a:ext uri="{FF2B5EF4-FFF2-40B4-BE49-F238E27FC236}">
                <a16:creationId xmlns:a16="http://schemas.microsoft.com/office/drawing/2014/main" id="{A57F2AC1-6951-B989-31DC-6673B63C928D}"/>
              </a:ext>
            </a:extLst>
          </p:cNvPr>
          <p:cNvPicPr>
            <a:picLocks noChangeAspect="1"/>
          </p:cNvPicPr>
          <p:nvPr/>
        </p:nvPicPr>
        <p:blipFill rotWithShape="1">
          <a:blip r:embed="rId2">
            <a:extLst>
              <a:ext uri="{28A0092B-C50C-407E-A947-70E740481C1C}">
                <a14:useLocalDpi xmlns:a14="http://schemas.microsoft.com/office/drawing/2010/main" val="0"/>
              </a:ext>
            </a:extLst>
          </a:blip>
          <a:srcRect b="3268"/>
          <a:stretch/>
        </p:blipFill>
        <p:spPr>
          <a:xfrm>
            <a:off x="5655883" y="168445"/>
            <a:ext cx="1455098" cy="746987"/>
          </a:xfrm>
          <a:prstGeom prst="rect">
            <a:avLst/>
          </a:prstGeom>
        </p:spPr>
      </p:pic>
      <p:sp>
        <p:nvSpPr>
          <p:cNvPr id="37" name="テキスト ボックス 36">
            <a:extLst>
              <a:ext uri="{FF2B5EF4-FFF2-40B4-BE49-F238E27FC236}">
                <a16:creationId xmlns:a16="http://schemas.microsoft.com/office/drawing/2014/main" id="{AF5ACF17-9E52-2DE6-408A-01F279FCE117}"/>
              </a:ext>
            </a:extLst>
          </p:cNvPr>
          <p:cNvSpPr txBox="1"/>
          <p:nvPr/>
        </p:nvSpPr>
        <p:spPr>
          <a:xfrm>
            <a:off x="506423" y="1457600"/>
            <a:ext cx="4315570" cy="95752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20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このシステム</a:t>
            </a:r>
            <a:r>
              <a:rPr lang="ja-JP" altLang="en-US" sz="2000" b="1" dirty="0">
                <a:solidFill>
                  <a:schemeClr val="tx1"/>
                </a:solidFill>
              </a:rPr>
              <a:t>の特徴</a:t>
            </a:r>
            <a:endParaRPr lang="en-US" altLang="ja-JP" sz="2000" b="1" dirty="0">
              <a:solidFill>
                <a:schemeClr val="tx1"/>
              </a:solidFill>
            </a:endParaRPr>
          </a:p>
          <a:p>
            <a:pPr algn="l"/>
            <a:r>
              <a:rPr lang="ja-JP" altLang="en-US" sz="2000" b="1" u="sng" dirty="0">
                <a:solidFill>
                  <a:schemeClr val="tx1"/>
                </a:solidFill>
              </a:rPr>
              <a:t>部分的な地形データから補完が可能</a:t>
            </a:r>
            <a:endParaRPr lang="en-US" altLang="ja-JP" sz="2000" b="1" u="sng" dirty="0">
              <a:solidFill>
                <a:schemeClr val="tx1"/>
              </a:solidFill>
            </a:endParaRPr>
          </a:p>
          <a:p>
            <a:pPr algn="l"/>
            <a:r>
              <a:rPr lang="ja-JP" altLang="en-US" sz="1600" dirty="0">
                <a:solidFill>
                  <a:schemeClr val="tx1"/>
                </a:solidFill>
              </a:rPr>
              <a:t>他にも</a:t>
            </a:r>
            <a:r>
              <a:rPr lang="en-US" altLang="ja-JP" sz="1600" dirty="0">
                <a:solidFill>
                  <a:schemeClr val="tx1"/>
                </a:solidFill>
              </a:rPr>
              <a:t>…</a:t>
            </a:r>
          </a:p>
        </p:txBody>
      </p:sp>
      <p:sp>
        <p:nvSpPr>
          <p:cNvPr id="3" name="正方形/長方形 2">
            <a:extLst>
              <a:ext uri="{FF2B5EF4-FFF2-40B4-BE49-F238E27FC236}">
                <a16:creationId xmlns:a16="http://schemas.microsoft.com/office/drawing/2014/main" id="{D9DC69B7-1331-42A7-E64B-2719C94565DC}"/>
              </a:ext>
            </a:extLst>
          </p:cNvPr>
          <p:cNvSpPr/>
          <p:nvPr/>
        </p:nvSpPr>
        <p:spPr>
          <a:xfrm>
            <a:off x="1152002" y="3085372"/>
            <a:ext cx="2647816" cy="2585639"/>
          </a:xfrm>
          <a:prstGeom prst="rect">
            <a:avLst/>
          </a:prstGeom>
          <a:solidFill>
            <a:srgbClr val="92D05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cxnSp>
        <p:nvCxnSpPr>
          <p:cNvPr id="12" name="直線コネクタ 11">
            <a:extLst>
              <a:ext uri="{FF2B5EF4-FFF2-40B4-BE49-F238E27FC236}">
                <a16:creationId xmlns:a16="http://schemas.microsoft.com/office/drawing/2014/main" id="{FBFF0CE6-DB02-98AB-DD92-A6EBB99BD43D}"/>
              </a:ext>
            </a:extLst>
          </p:cNvPr>
          <p:cNvCxnSpPr/>
          <p:nvPr/>
        </p:nvCxnSpPr>
        <p:spPr>
          <a:xfrm>
            <a:off x="2664208" y="3370599"/>
            <a:ext cx="840981" cy="754213"/>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6" name="直線矢印コネクタ 15">
            <a:extLst>
              <a:ext uri="{FF2B5EF4-FFF2-40B4-BE49-F238E27FC236}">
                <a16:creationId xmlns:a16="http://schemas.microsoft.com/office/drawing/2014/main" id="{9C6557FF-71B8-AC3D-7171-255AB8E04874}"/>
              </a:ext>
            </a:extLst>
          </p:cNvPr>
          <p:cNvCxnSpPr>
            <a:cxnSpLocks/>
          </p:cNvCxnSpPr>
          <p:nvPr/>
        </p:nvCxnSpPr>
        <p:spPr>
          <a:xfrm flipH="1">
            <a:off x="3143667" y="2914502"/>
            <a:ext cx="280327" cy="756447"/>
          </a:xfrm>
          <a:prstGeom prst="straightConnector1">
            <a:avLst/>
          </a:prstGeom>
          <a:noFill/>
          <a:ln w="127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7" name="テキスト ボックス 26">
            <a:extLst>
              <a:ext uri="{FF2B5EF4-FFF2-40B4-BE49-F238E27FC236}">
                <a16:creationId xmlns:a16="http://schemas.microsoft.com/office/drawing/2014/main" id="{C82D27A9-A8FD-48A6-29BF-7B6F31ABD241}"/>
              </a:ext>
            </a:extLst>
          </p:cNvPr>
          <p:cNvSpPr txBox="1"/>
          <p:nvPr/>
        </p:nvSpPr>
        <p:spPr>
          <a:xfrm>
            <a:off x="3006542" y="2661190"/>
            <a:ext cx="1815451" cy="31119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ja-JP" altLang="en-US" sz="1400" dirty="0">
                <a:solidFill>
                  <a:schemeClr val="tx1"/>
                </a:solidFill>
              </a:rPr>
              <a:t>ここに崖を作りたい</a:t>
            </a:r>
            <a:endParaRPr kumimoji="0" lang="ja-JP" altLang="en-US" sz="1400" b="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30" name="楕円 29">
            <a:extLst>
              <a:ext uri="{FF2B5EF4-FFF2-40B4-BE49-F238E27FC236}">
                <a16:creationId xmlns:a16="http://schemas.microsoft.com/office/drawing/2014/main" id="{F1785EF4-6118-7065-F239-6B4574F64BDD}"/>
              </a:ext>
            </a:extLst>
          </p:cNvPr>
          <p:cNvSpPr/>
          <p:nvPr/>
        </p:nvSpPr>
        <p:spPr>
          <a:xfrm>
            <a:off x="1535124" y="4875687"/>
            <a:ext cx="293676" cy="273653"/>
          </a:xfrm>
          <a:prstGeom prst="ellipse">
            <a:avLst/>
          </a:prstGeom>
          <a:solidFill>
            <a:srgbClr val="00000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33" name="テキスト ボックス 32">
            <a:extLst>
              <a:ext uri="{FF2B5EF4-FFF2-40B4-BE49-F238E27FC236}">
                <a16:creationId xmlns:a16="http://schemas.microsoft.com/office/drawing/2014/main" id="{2C96E65E-B9A6-E2FA-63B7-19433A91DF12}"/>
              </a:ext>
            </a:extLst>
          </p:cNvPr>
          <p:cNvSpPr txBox="1"/>
          <p:nvPr/>
        </p:nvSpPr>
        <p:spPr>
          <a:xfrm>
            <a:off x="627398" y="4564491"/>
            <a:ext cx="1815451" cy="31119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ja-JP" altLang="en-US" sz="1400" dirty="0">
                <a:solidFill>
                  <a:schemeClr val="tx1"/>
                </a:solidFill>
              </a:rPr>
              <a:t>ここに穴を作りたい</a:t>
            </a:r>
            <a:endParaRPr kumimoji="0" lang="ja-JP" altLang="en-US" sz="1400" b="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35" name="正方形/長方形 34">
            <a:extLst>
              <a:ext uri="{FF2B5EF4-FFF2-40B4-BE49-F238E27FC236}">
                <a16:creationId xmlns:a16="http://schemas.microsoft.com/office/drawing/2014/main" id="{909CBACC-86EE-9354-96F2-FCA52847ACDC}"/>
              </a:ext>
            </a:extLst>
          </p:cNvPr>
          <p:cNvSpPr/>
          <p:nvPr/>
        </p:nvSpPr>
        <p:spPr>
          <a:xfrm>
            <a:off x="4821993" y="3085372"/>
            <a:ext cx="2647816" cy="2585639"/>
          </a:xfrm>
          <a:prstGeom prst="rect">
            <a:avLst/>
          </a:prstGeom>
          <a:solidFill>
            <a:srgbClr val="92D05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36" name="正方形/長方形 35">
            <a:extLst>
              <a:ext uri="{FF2B5EF4-FFF2-40B4-BE49-F238E27FC236}">
                <a16:creationId xmlns:a16="http://schemas.microsoft.com/office/drawing/2014/main" id="{D329D1AF-79DB-954D-E876-C359C3F6BED5}"/>
              </a:ext>
            </a:extLst>
          </p:cNvPr>
          <p:cNvSpPr/>
          <p:nvPr/>
        </p:nvSpPr>
        <p:spPr>
          <a:xfrm>
            <a:off x="6291326" y="3263807"/>
            <a:ext cx="200353"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39" name="正方形/長方形 38">
            <a:extLst>
              <a:ext uri="{FF2B5EF4-FFF2-40B4-BE49-F238E27FC236}">
                <a16:creationId xmlns:a16="http://schemas.microsoft.com/office/drawing/2014/main" id="{BDF511AF-20CD-DB3C-1AFB-A47D6E04F52D}"/>
              </a:ext>
            </a:extLst>
          </p:cNvPr>
          <p:cNvSpPr/>
          <p:nvPr/>
        </p:nvSpPr>
        <p:spPr>
          <a:xfrm>
            <a:off x="6491679" y="3483584"/>
            <a:ext cx="200353"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0" name="正方形/長方形 39">
            <a:extLst>
              <a:ext uri="{FF2B5EF4-FFF2-40B4-BE49-F238E27FC236}">
                <a16:creationId xmlns:a16="http://schemas.microsoft.com/office/drawing/2014/main" id="{624EB069-42ED-1F93-8BE7-AB398CA71F56}"/>
              </a:ext>
            </a:extLst>
          </p:cNvPr>
          <p:cNvSpPr/>
          <p:nvPr/>
        </p:nvSpPr>
        <p:spPr>
          <a:xfrm>
            <a:off x="6702877" y="3697167"/>
            <a:ext cx="200353"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1" name="正方形/長方形 40">
            <a:extLst>
              <a:ext uri="{FF2B5EF4-FFF2-40B4-BE49-F238E27FC236}">
                <a16:creationId xmlns:a16="http://schemas.microsoft.com/office/drawing/2014/main" id="{0829D6A7-810F-D3A6-6FCA-8949D63E26C7}"/>
              </a:ext>
            </a:extLst>
          </p:cNvPr>
          <p:cNvSpPr/>
          <p:nvPr/>
        </p:nvSpPr>
        <p:spPr>
          <a:xfrm>
            <a:off x="6939112" y="3723385"/>
            <a:ext cx="200353"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2" name="正方形/長方形 41">
            <a:extLst>
              <a:ext uri="{FF2B5EF4-FFF2-40B4-BE49-F238E27FC236}">
                <a16:creationId xmlns:a16="http://schemas.microsoft.com/office/drawing/2014/main" id="{38EC8C23-28B2-A039-276F-75E7D7880F3E}"/>
              </a:ext>
            </a:extLst>
          </p:cNvPr>
          <p:cNvSpPr/>
          <p:nvPr/>
        </p:nvSpPr>
        <p:spPr>
          <a:xfrm>
            <a:off x="6950201" y="3943162"/>
            <a:ext cx="200353"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3" name="正方形/長方形 42">
            <a:extLst>
              <a:ext uri="{FF2B5EF4-FFF2-40B4-BE49-F238E27FC236}">
                <a16:creationId xmlns:a16="http://schemas.microsoft.com/office/drawing/2014/main" id="{5A1D709C-9EB1-EECA-DC04-5E831C8DE91D}"/>
              </a:ext>
            </a:extLst>
          </p:cNvPr>
          <p:cNvSpPr/>
          <p:nvPr/>
        </p:nvSpPr>
        <p:spPr>
          <a:xfrm>
            <a:off x="6704299" y="3505508"/>
            <a:ext cx="200353"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4" name="正方形/長方形 43">
            <a:extLst>
              <a:ext uri="{FF2B5EF4-FFF2-40B4-BE49-F238E27FC236}">
                <a16:creationId xmlns:a16="http://schemas.microsoft.com/office/drawing/2014/main" id="{F420B56F-F1C6-B0C8-AAD9-05F99C7931B5}"/>
              </a:ext>
            </a:extLst>
          </p:cNvPr>
          <p:cNvSpPr/>
          <p:nvPr/>
        </p:nvSpPr>
        <p:spPr>
          <a:xfrm>
            <a:off x="6478086" y="3290026"/>
            <a:ext cx="200353"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5" name="正方形/長方形 44">
            <a:extLst>
              <a:ext uri="{FF2B5EF4-FFF2-40B4-BE49-F238E27FC236}">
                <a16:creationId xmlns:a16="http://schemas.microsoft.com/office/drawing/2014/main" id="{28BAD67A-7274-A450-AC93-7E7B9CE3D4AB}"/>
              </a:ext>
            </a:extLst>
          </p:cNvPr>
          <p:cNvSpPr/>
          <p:nvPr/>
        </p:nvSpPr>
        <p:spPr>
          <a:xfrm>
            <a:off x="5287893" y="4798930"/>
            <a:ext cx="200353"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6" name="正方形/長方形 45">
            <a:extLst>
              <a:ext uri="{FF2B5EF4-FFF2-40B4-BE49-F238E27FC236}">
                <a16:creationId xmlns:a16="http://schemas.microsoft.com/office/drawing/2014/main" id="{9166B835-2473-C1D3-65E5-D8AEC472A2A3}"/>
              </a:ext>
            </a:extLst>
          </p:cNvPr>
          <p:cNvSpPr/>
          <p:nvPr/>
        </p:nvSpPr>
        <p:spPr>
          <a:xfrm>
            <a:off x="5503381" y="4798930"/>
            <a:ext cx="200353"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7" name="正方形/長方形 46">
            <a:extLst>
              <a:ext uri="{FF2B5EF4-FFF2-40B4-BE49-F238E27FC236}">
                <a16:creationId xmlns:a16="http://schemas.microsoft.com/office/drawing/2014/main" id="{3BB19819-7D37-3D19-D591-0FEFFBDF112F}"/>
              </a:ext>
            </a:extLst>
          </p:cNvPr>
          <p:cNvSpPr/>
          <p:nvPr/>
        </p:nvSpPr>
        <p:spPr>
          <a:xfrm>
            <a:off x="5287893" y="5042548"/>
            <a:ext cx="200353"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8" name="正方形/長方形 47">
            <a:extLst>
              <a:ext uri="{FF2B5EF4-FFF2-40B4-BE49-F238E27FC236}">
                <a16:creationId xmlns:a16="http://schemas.microsoft.com/office/drawing/2014/main" id="{BEF6C392-3159-9960-6C71-9ABF2B507439}"/>
              </a:ext>
            </a:extLst>
          </p:cNvPr>
          <p:cNvSpPr/>
          <p:nvPr/>
        </p:nvSpPr>
        <p:spPr>
          <a:xfrm>
            <a:off x="5516730" y="5036404"/>
            <a:ext cx="200353"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9" name="テキスト ボックス 48">
            <a:extLst>
              <a:ext uri="{FF2B5EF4-FFF2-40B4-BE49-F238E27FC236}">
                <a16:creationId xmlns:a16="http://schemas.microsoft.com/office/drawing/2014/main" id="{6E7C1262-A373-00D1-52F5-2D1305B1D260}"/>
              </a:ext>
            </a:extLst>
          </p:cNvPr>
          <p:cNvSpPr txBox="1"/>
          <p:nvPr/>
        </p:nvSpPr>
        <p:spPr>
          <a:xfrm>
            <a:off x="5223837" y="5706162"/>
            <a:ext cx="1815451" cy="58819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ja-JP" altLang="en-US" sz="1600" b="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あらかじめ高さを指定</a:t>
            </a:r>
          </a:p>
        </p:txBody>
      </p:sp>
      <p:sp>
        <p:nvSpPr>
          <p:cNvPr id="50" name="テキスト ボックス 49">
            <a:extLst>
              <a:ext uri="{FF2B5EF4-FFF2-40B4-BE49-F238E27FC236}">
                <a16:creationId xmlns:a16="http://schemas.microsoft.com/office/drawing/2014/main" id="{DC1456BE-11BE-2FB4-66A5-DC6075BB7037}"/>
              </a:ext>
            </a:extLst>
          </p:cNvPr>
          <p:cNvSpPr txBox="1"/>
          <p:nvPr/>
        </p:nvSpPr>
        <p:spPr>
          <a:xfrm>
            <a:off x="1241136" y="5767410"/>
            <a:ext cx="2469548" cy="3419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ja-JP" altLang="en-US" sz="1600" b="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生成したい地形に対して</a:t>
            </a:r>
          </a:p>
        </p:txBody>
      </p:sp>
      <p:sp>
        <p:nvSpPr>
          <p:cNvPr id="51" name="矢印: 右 50">
            <a:extLst>
              <a:ext uri="{FF2B5EF4-FFF2-40B4-BE49-F238E27FC236}">
                <a16:creationId xmlns:a16="http://schemas.microsoft.com/office/drawing/2014/main" id="{BBD6C260-81B4-BAA9-EEBE-1CB296EB4151}"/>
              </a:ext>
            </a:extLst>
          </p:cNvPr>
          <p:cNvSpPr/>
          <p:nvPr/>
        </p:nvSpPr>
        <p:spPr>
          <a:xfrm>
            <a:off x="7695644" y="4156745"/>
            <a:ext cx="934423" cy="465084"/>
          </a:xfrm>
          <a:prstGeom prst="rightArrow">
            <a:avLst/>
          </a:prstGeom>
          <a:solidFill>
            <a:srgbClr val="00000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52" name="テキスト ボックス 51">
            <a:extLst>
              <a:ext uri="{FF2B5EF4-FFF2-40B4-BE49-F238E27FC236}">
                <a16:creationId xmlns:a16="http://schemas.microsoft.com/office/drawing/2014/main" id="{2F6724E5-B8FF-4876-53F6-87A11FA841ED}"/>
              </a:ext>
            </a:extLst>
          </p:cNvPr>
          <p:cNvSpPr txBox="1"/>
          <p:nvPr/>
        </p:nvSpPr>
        <p:spPr>
          <a:xfrm>
            <a:off x="7644292" y="4621829"/>
            <a:ext cx="1037125" cy="3419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ja-JP" altLang="en-US" sz="1600" b="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生成</a:t>
            </a:r>
          </a:p>
        </p:txBody>
      </p:sp>
      <p:sp>
        <p:nvSpPr>
          <p:cNvPr id="53" name="テキスト ボックス 52">
            <a:extLst>
              <a:ext uri="{FF2B5EF4-FFF2-40B4-BE49-F238E27FC236}">
                <a16:creationId xmlns:a16="http://schemas.microsoft.com/office/drawing/2014/main" id="{3E4C3348-814C-A670-39D7-E5A6774EB498}"/>
              </a:ext>
            </a:extLst>
          </p:cNvPr>
          <p:cNvSpPr txBox="1"/>
          <p:nvPr/>
        </p:nvSpPr>
        <p:spPr>
          <a:xfrm>
            <a:off x="353507" y="717914"/>
            <a:ext cx="5742493" cy="40352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ja-JP" altLang="en-US" sz="2000" dirty="0"/>
              <a:t>生成</a:t>
            </a:r>
            <a:r>
              <a:rPr kumimoji="0" lang="ja-JP" altLang="en-US" sz="20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システム</a:t>
            </a:r>
          </a:p>
        </p:txBody>
      </p:sp>
      <p:sp>
        <p:nvSpPr>
          <p:cNvPr id="54" name="吹き出し: 四角形 53">
            <a:extLst>
              <a:ext uri="{FF2B5EF4-FFF2-40B4-BE49-F238E27FC236}">
                <a16:creationId xmlns:a16="http://schemas.microsoft.com/office/drawing/2014/main" id="{4A210BF5-8B3E-854C-48C4-1F5CC3E01AC0}"/>
              </a:ext>
            </a:extLst>
          </p:cNvPr>
          <p:cNvSpPr/>
          <p:nvPr/>
        </p:nvSpPr>
        <p:spPr>
          <a:xfrm>
            <a:off x="7479245" y="928053"/>
            <a:ext cx="4028141" cy="649750"/>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そのような場合にあらかじめその座標に値を入れておくことで指定条件に合った自然な地形を生成することができます。</a:t>
            </a:r>
          </a:p>
        </p:txBody>
      </p:sp>
    </p:spTree>
    <p:extLst>
      <p:ext uri="{BB962C8B-B14F-4D97-AF65-F5344CB8AC3E}">
        <p14:creationId xmlns:p14="http://schemas.microsoft.com/office/powerpoint/2010/main" val="141877568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2D2370-4D99-2D14-7BD3-99B90E31D60C}"/>
              </a:ext>
            </a:extLst>
          </p:cNvPr>
          <p:cNvSpPr>
            <a:spLocks noGrp="1"/>
          </p:cNvSpPr>
          <p:nvPr>
            <p:ph type="title" idx="4294967295"/>
          </p:nvPr>
        </p:nvSpPr>
        <p:spPr>
          <a:xfrm>
            <a:off x="353507" y="203377"/>
            <a:ext cx="3986213" cy="669925"/>
          </a:xfrm>
        </p:spPr>
        <p:txBody>
          <a:bodyPr>
            <a:normAutofit fontScale="90000"/>
          </a:bodyPr>
          <a:lstStyle/>
          <a:p>
            <a:r>
              <a:rPr kumimoji="1" lang="ja-JP" altLang="en-US" dirty="0"/>
              <a:t>ゲーム</a:t>
            </a:r>
            <a:r>
              <a:rPr lang="ja-JP" altLang="en-US" dirty="0"/>
              <a:t>システム</a:t>
            </a:r>
            <a:endParaRPr kumimoji="1" lang="ja-JP" altLang="en-US" dirty="0"/>
          </a:p>
        </p:txBody>
      </p:sp>
      <p:sp>
        <p:nvSpPr>
          <p:cNvPr id="6" name="テキスト ボックス 5">
            <a:extLst>
              <a:ext uri="{FF2B5EF4-FFF2-40B4-BE49-F238E27FC236}">
                <a16:creationId xmlns:a16="http://schemas.microsoft.com/office/drawing/2014/main" id="{51EC1B19-B9E3-7EA5-5457-F24AA92AC8A1}"/>
              </a:ext>
            </a:extLst>
          </p:cNvPr>
          <p:cNvSpPr txBox="1"/>
          <p:nvPr/>
        </p:nvSpPr>
        <p:spPr>
          <a:xfrm>
            <a:off x="353507" y="831759"/>
            <a:ext cx="5742493" cy="40352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ja-JP" altLang="en-US" sz="20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生成システムアルゴリズム</a:t>
            </a:r>
          </a:p>
        </p:txBody>
      </p:sp>
      <p:sp>
        <p:nvSpPr>
          <p:cNvPr id="11" name="吹き出し: 四角形 10">
            <a:extLst>
              <a:ext uri="{FF2B5EF4-FFF2-40B4-BE49-F238E27FC236}">
                <a16:creationId xmlns:a16="http://schemas.microsoft.com/office/drawing/2014/main" id="{31DF1CB0-ACE8-3A27-991B-E7F212DB3910}"/>
              </a:ext>
            </a:extLst>
          </p:cNvPr>
          <p:cNvSpPr/>
          <p:nvPr/>
        </p:nvSpPr>
        <p:spPr>
          <a:xfrm>
            <a:off x="7479245" y="135024"/>
            <a:ext cx="4028141" cy="280418"/>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ja-JP" altLang="en-US" sz="1200" dirty="0">
                <a:solidFill>
                  <a:schemeClr val="tx1"/>
                </a:solidFill>
                <a:latin typeface="ヒラギノ角ゴ ProN W4"/>
                <a:ea typeface="ヒラギノ角ゴ ProN W4"/>
                <a:cs typeface="ヒラギノ角ゴ ProN W4"/>
                <a:sym typeface="ヒラギノ角ゴ ProN W4"/>
              </a:rPr>
              <a:t>生成システムアルゴリズムの実装方法を説明します</a:t>
            </a:r>
            <a:endPar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endParaRPr>
          </a:p>
        </p:txBody>
      </p:sp>
      <p:sp>
        <p:nvSpPr>
          <p:cNvPr id="18" name="吹き出し: 四角形 17">
            <a:extLst>
              <a:ext uri="{FF2B5EF4-FFF2-40B4-BE49-F238E27FC236}">
                <a16:creationId xmlns:a16="http://schemas.microsoft.com/office/drawing/2014/main" id="{C3242B4C-804A-9290-1403-567E115538D0}"/>
              </a:ext>
            </a:extLst>
          </p:cNvPr>
          <p:cNvSpPr/>
          <p:nvPr/>
        </p:nvSpPr>
        <p:spPr>
          <a:xfrm>
            <a:off x="7479245" y="450348"/>
            <a:ext cx="4028141" cy="465084"/>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難しいように見えますが、単に自身と隣接する座標との平均を基準とし、乱数で高さを増減させているだけです</a:t>
            </a:r>
          </a:p>
        </p:txBody>
      </p:sp>
      <p:pic>
        <p:nvPicPr>
          <p:cNvPr id="5" name="図 4" descr="カレンダー&#10;&#10;自動的に生成された説明">
            <a:extLst>
              <a:ext uri="{FF2B5EF4-FFF2-40B4-BE49-F238E27FC236}">
                <a16:creationId xmlns:a16="http://schemas.microsoft.com/office/drawing/2014/main" id="{A57F2AC1-6951-B989-31DC-6673B63C928D}"/>
              </a:ext>
            </a:extLst>
          </p:cNvPr>
          <p:cNvPicPr>
            <a:picLocks noChangeAspect="1"/>
          </p:cNvPicPr>
          <p:nvPr/>
        </p:nvPicPr>
        <p:blipFill rotWithShape="1">
          <a:blip r:embed="rId2">
            <a:extLst>
              <a:ext uri="{28A0092B-C50C-407E-A947-70E740481C1C}">
                <a14:useLocalDpi xmlns:a14="http://schemas.microsoft.com/office/drawing/2010/main" val="0"/>
              </a:ext>
            </a:extLst>
          </a:blip>
          <a:srcRect b="3268"/>
          <a:stretch/>
        </p:blipFill>
        <p:spPr>
          <a:xfrm>
            <a:off x="5655883" y="168445"/>
            <a:ext cx="1455098" cy="746987"/>
          </a:xfrm>
          <a:prstGeom prst="rect">
            <a:avLst/>
          </a:prstGeom>
        </p:spPr>
      </p:pic>
      <p:sp>
        <p:nvSpPr>
          <p:cNvPr id="37" name="テキスト ボックス 36">
            <a:extLst>
              <a:ext uri="{FF2B5EF4-FFF2-40B4-BE49-F238E27FC236}">
                <a16:creationId xmlns:a16="http://schemas.microsoft.com/office/drawing/2014/main" id="{AF5ACF17-9E52-2DE6-408A-01F279FCE117}"/>
              </a:ext>
            </a:extLst>
          </p:cNvPr>
          <p:cNvSpPr txBox="1"/>
          <p:nvPr/>
        </p:nvSpPr>
        <p:spPr>
          <a:xfrm>
            <a:off x="506423" y="1488600"/>
            <a:ext cx="4315570" cy="58819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lang="ja-JP" altLang="en-US" sz="1600" dirty="0">
                <a:solidFill>
                  <a:schemeClr val="tx1"/>
                </a:solidFill>
              </a:rPr>
              <a:t>実装部分</a:t>
            </a:r>
            <a:endParaRPr lang="en-US" altLang="ja-JP" sz="1600" dirty="0">
              <a:solidFill>
                <a:schemeClr val="tx1"/>
              </a:solidFill>
            </a:endParaRPr>
          </a:p>
          <a:p>
            <a:pPr algn="l"/>
            <a:r>
              <a:rPr lang="ja-JP" altLang="en-US" sz="1600" dirty="0">
                <a:solidFill>
                  <a:schemeClr val="tx1"/>
                </a:solidFill>
              </a:rPr>
              <a:t>どのように各座標の高さを決めているか</a:t>
            </a:r>
            <a:endParaRPr lang="en-US" altLang="ja-JP" sz="1600" dirty="0">
              <a:solidFill>
                <a:schemeClr val="tx1"/>
              </a:solidFill>
            </a:endParaRPr>
          </a:p>
        </p:txBody>
      </p:sp>
      <p:sp>
        <p:nvSpPr>
          <p:cNvPr id="4" name="正方形/長方形 3">
            <a:extLst>
              <a:ext uri="{FF2B5EF4-FFF2-40B4-BE49-F238E27FC236}">
                <a16:creationId xmlns:a16="http://schemas.microsoft.com/office/drawing/2014/main" id="{65657C0F-EC6B-B705-E173-D0540B8AB880}"/>
              </a:ext>
            </a:extLst>
          </p:cNvPr>
          <p:cNvSpPr/>
          <p:nvPr/>
        </p:nvSpPr>
        <p:spPr>
          <a:xfrm>
            <a:off x="8506215" y="3262292"/>
            <a:ext cx="2647816" cy="2585639"/>
          </a:xfrm>
          <a:prstGeom prst="rect">
            <a:avLst/>
          </a:prstGeom>
          <a:solidFill>
            <a:srgbClr val="92D05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7" name="正方形/長方形 6">
            <a:extLst>
              <a:ext uri="{FF2B5EF4-FFF2-40B4-BE49-F238E27FC236}">
                <a16:creationId xmlns:a16="http://schemas.microsoft.com/office/drawing/2014/main" id="{25F0B796-452E-E9BD-CBCC-917432158A6F}"/>
              </a:ext>
            </a:extLst>
          </p:cNvPr>
          <p:cNvSpPr/>
          <p:nvPr/>
        </p:nvSpPr>
        <p:spPr>
          <a:xfrm>
            <a:off x="8508440" y="5667931"/>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8" name="正方形/長方形 7">
            <a:extLst>
              <a:ext uri="{FF2B5EF4-FFF2-40B4-BE49-F238E27FC236}">
                <a16:creationId xmlns:a16="http://schemas.microsoft.com/office/drawing/2014/main" id="{D905C202-90BE-8B1D-DD02-01F9ED05EC3D}"/>
              </a:ext>
            </a:extLst>
          </p:cNvPr>
          <p:cNvSpPr/>
          <p:nvPr/>
        </p:nvSpPr>
        <p:spPr>
          <a:xfrm>
            <a:off x="9344714" y="4600512"/>
            <a:ext cx="180000" cy="180000"/>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989D432E-018B-2E88-4A7F-B95334034078}"/>
                  </a:ext>
                </a:extLst>
              </p:cNvPr>
              <p:cNvSpPr txBox="1"/>
              <p:nvPr/>
            </p:nvSpPr>
            <p:spPr>
              <a:xfrm>
                <a:off x="772075" y="2207638"/>
                <a:ext cx="3297378" cy="369332"/>
              </a:xfrm>
              <a:prstGeom prst="rect">
                <a:avLst/>
              </a:prstGeom>
              <a:noFill/>
              <a:ln w="1905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lang="ja-JP" altLang="en-US" dirty="0" smtClean="0">
                          <a:solidFill>
                            <a:schemeClr val="tx1"/>
                          </a:solidFill>
                          <a:latin typeface="Cambria Math" panose="02040503050406030204" pitchFamily="18" charset="0"/>
                        </a:rPr>
                        <m:t>高さ</m:t>
                      </m:r>
                      <m:r>
                        <a:rPr kumimoji="0" lang="en-US" altLang="ja-JP" sz="2400" b="0" i="1" u="none" strike="noStrike" cap="none" spc="0" normalizeH="0" baseline="0" dirty="0" smtClean="0">
                          <a:ln>
                            <a:noFill/>
                          </a:ln>
                          <a:solidFill>
                            <a:schemeClr val="tx1"/>
                          </a:solidFill>
                          <a:effectLst/>
                          <a:uFillTx/>
                          <a:latin typeface="Cambria Math" panose="02040503050406030204" pitchFamily="18" charset="0"/>
                          <a:ea typeface="ヒラギノ角ゴ ProN W3"/>
                          <a:cs typeface="ヒラギノ角ゴ ProN W3"/>
                          <a:sym typeface="ヒラギノ角ゴ ProN W3"/>
                        </a:rPr>
                        <m:t>=</m:t>
                      </m:r>
                      <m:r>
                        <a:rPr lang="ja-JP" altLang="en-US" i="1" dirty="0">
                          <a:solidFill>
                            <a:schemeClr val="tx1"/>
                          </a:solidFill>
                          <a:latin typeface="Cambria Math" panose="02040503050406030204" pitchFamily="18" charset="0"/>
                        </a:rPr>
                        <m:t>基準値</m:t>
                      </m:r>
                      <m:r>
                        <a:rPr lang="en-US" altLang="ja-JP" b="0" i="1" dirty="0" smtClean="0">
                          <a:solidFill>
                            <a:schemeClr val="tx1"/>
                          </a:solidFill>
                          <a:latin typeface="Cambria Math" panose="02040503050406030204" pitchFamily="18" charset="0"/>
                        </a:rPr>
                        <m:t>+</m:t>
                      </m:r>
                      <m:r>
                        <a:rPr lang="ja-JP" altLang="en-US" i="1" dirty="0">
                          <a:solidFill>
                            <a:schemeClr val="tx1"/>
                          </a:solidFill>
                          <a:latin typeface="Cambria Math" panose="02040503050406030204" pitchFamily="18" charset="0"/>
                        </a:rPr>
                        <m:t>変動</m:t>
                      </m:r>
                      <m:r>
                        <a:rPr lang="ja-JP" altLang="en-US" i="1" dirty="0" smtClean="0">
                          <a:solidFill>
                            <a:schemeClr val="tx1"/>
                          </a:solidFill>
                          <a:latin typeface="Cambria Math" panose="02040503050406030204" pitchFamily="18" charset="0"/>
                        </a:rPr>
                        <m:t>値</m:t>
                      </m:r>
                    </m:oMath>
                  </m:oMathPara>
                </a14:m>
                <a:endParaRPr kumimoji="0" lang="ja-JP" altLang="en-US" sz="2400" b="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mc:Choice>
        <mc:Fallback xmlns="">
          <p:sp>
            <p:nvSpPr>
              <p:cNvPr id="9" name="テキスト ボックス 8">
                <a:extLst>
                  <a:ext uri="{FF2B5EF4-FFF2-40B4-BE49-F238E27FC236}">
                    <a16:creationId xmlns:a16="http://schemas.microsoft.com/office/drawing/2014/main" id="{989D432E-018B-2E88-4A7F-B95334034078}"/>
                  </a:ext>
                </a:extLst>
              </p:cNvPr>
              <p:cNvSpPr txBox="1">
                <a:spLocks noRot="1" noChangeAspect="1" noMove="1" noResize="1" noEditPoints="1" noAdjustHandles="1" noChangeArrowheads="1" noChangeShapeType="1" noTextEdit="1"/>
              </p:cNvSpPr>
              <p:nvPr/>
            </p:nvSpPr>
            <p:spPr>
              <a:xfrm>
                <a:off x="772075" y="2207638"/>
                <a:ext cx="3297378" cy="369332"/>
              </a:xfrm>
              <a:prstGeom prst="rect">
                <a:avLst/>
              </a:prstGeom>
              <a:blipFill>
                <a:blip r:embed="rId3"/>
                <a:stretch>
                  <a:fillRect l="-3676" t="-7813" r="-1287" b="-20313"/>
                </a:stretch>
              </a:blipFill>
              <a:ln w="19050" cap="flat">
                <a:solidFill>
                  <a:schemeClr val="accent1"/>
                </a:solidFill>
                <a:miter lim="400000"/>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02C999DF-41B6-95F3-61A6-8D07ECAFA30A}"/>
                  </a:ext>
                </a:extLst>
              </p:cNvPr>
              <p:cNvSpPr txBox="1"/>
              <p:nvPr/>
            </p:nvSpPr>
            <p:spPr>
              <a:xfrm>
                <a:off x="1171271" y="3332420"/>
                <a:ext cx="5324599" cy="36933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14:m>
                  <m:oMath xmlns:m="http://schemas.openxmlformats.org/officeDocument/2006/math">
                    <m:r>
                      <a:rPr lang="ja-JP" altLang="en-US" dirty="0">
                        <a:solidFill>
                          <a:schemeClr val="tx1"/>
                        </a:solidFill>
                        <a:latin typeface="Cambria Math" panose="02040503050406030204" pitchFamily="18" charset="0"/>
                      </a:rPr>
                      <m:t>基準値</m:t>
                    </m:r>
                    <m:r>
                      <a:rPr kumimoji="0" lang="en-US" altLang="ja-JP" sz="2400" b="0" i="1" u="none" strike="noStrike" cap="none" spc="0" normalizeH="0" baseline="0" dirty="0" smtClean="0">
                        <a:ln>
                          <a:noFill/>
                        </a:ln>
                        <a:solidFill>
                          <a:schemeClr val="tx1"/>
                        </a:solidFill>
                        <a:effectLst/>
                        <a:uFillTx/>
                        <a:latin typeface="Cambria Math" panose="02040503050406030204" pitchFamily="18" charset="0"/>
                        <a:ea typeface="ヒラギノ角ゴ ProN W3"/>
                        <a:cs typeface="ヒラギノ角ゴ ProN W3"/>
                        <a:sym typeface="ヒラギノ角ゴ ProN W3"/>
                      </a:rPr>
                      <m:t>=</m:t>
                    </m:r>
                    <m:r>
                      <a:rPr lang="ja-JP" altLang="en-US" i="1" dirty="0">
                        <a:solidFill>
                          <a:schemeClr val="tx1"/>
                        </a:solidFill>
                        <a:latin typeface="Cambria Math" panose="02040503050406030204" pitchFamily="18" charset="0"/>
                      </a:rPr>
                      <m:t>自身の</m:t>
                    </m:r>
                  </m:oMath>
                </a14:m>
                <a:r>
                  <a:rPr kumimoji="0" lang="ja-JP" altLang="en-US" sz="2400" b="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周りの座標の高さ平均</a:t>
                </a:r>
              </a:p>
            </p:txBody>
          </p:sp>
        </mc:Choice>
        <mc:Fallback xmlns="">
          <p:sp>
            <p:nvSpPr>
              <p:cNvPr id="10" name="テキスト ボックス 9">
                <a:extLst>
                  <a:ext uri="{FF2B5EF4-FFF2-40B4-BE49-F238E27FC236}">
                    <a16:creationId xmlns:a16="http://schemas.microsoft.com/office/drawing/2014/main" id="{02C999DF-41B6-95F3-61A6-8D07ECAFA30A}"/>
                  </a:ext>
                </a:extLst>
              </p:cNvPr>
              <p:cNvSpPr txBox="1">
                <a:spLocks noRot="1" noChangeAspect="1" noMove="1" noResize="1" noEditPoints="1" noAdjustHandles="1" noChangeArrowheads="1" noChangeShapeType="1" noTextEdit="1"/>
              </p:cNvSpPr>
              <p:nvPr/>
            </p:nvSpPr>
            <p:spPr>
              <a:xfrm>
                <a:off x="1171271" y="3332420"/>
                <a:ext cx="5324599" cy="369332"/>
              </a:xfrm>
              <a:prstGeom prst="rect">
                <a:avLst/>
              </a:prstGeom>
              <a:blipFill>
                <a:blip r:embed="rId4"/>
                <a:stretch>
                  <a:fillRect l="-2174" t="-33333" r="-2975" b="-43333"/>
                </a:stretch>
              </a:blipFill>
              <a:ln w="3175" cap="flat">
                <a:noFill/>
                <a:miter lim="400000"/>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FD394E01-6728-9A81-CADE-9B316C214FFE}"/>
                  </a:ext>
                </a:extLst>
              </p:cNvPr>
              <p:cNvSpPr txBox="1"/>
              <p:nvPr/>
            </p:nvSpPr>
            <p:spPr>
              <a:xfrm>
                <a:off x="1107888" y="3957028"/>
                <a:ext cx="4674934" cy="36933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lang="ja-JP" altLang="en-US" dirty="0" smtClean="0">
                          <a:solidFill>
                            <a:schemeClr val="tx1"/>
                          </a:solidFill>
                          <a:latin typeface="Cambria Math" panose="02040503050406030204" pitchFamily="18" charset="0"/>
                        </a:rPr>
                        <m:t>変動値</m:t>
                      </m:r>
                      <m:r>
                        <a:rPr kumimoji="0" lang="en-US" altLang="ja-JP" sz="2400" b="0" i="1" u="none" strike="noStrike" cap="none" spc="0" normalizeH="0" baseline="0" dirty="0" smtClean="0">
                          <a:ln>
                            <a:noFill/>
                          </a:ln>
                          <a:solidFill>
                            <a:schemeClr val="tx1"/>
                          </a:solidFill>
                          <a:effectLst/>
                          <a:uFillTx/>
                          <a:latin typeface="Cambria Math" panose="02040503050406030204" pitchFamily="18" charset="0"/>
                          <a:ea typeface="ヒラギノ角ゴ ProN W3"/>
                          <a:cs typeface="ヒラギノ角ゴ ProN W3"/>
                          <a:sym typeface="ヒラギノ角ゴ ProN W3"/>
                        </a:rPr>
                        <m:t>=</m:t>
                      </m:r>
                      <m:r>
                        <a:rPr kumimoji="0" lang="en-US" altLang="ja-JP" sz="2400" b="0" i="1" u="none" strike="noStrike" cap="none" spc="0" normalizeH="0" baseline="0" dirty="0" smtClean="0">
                          <a:ln>
                            <a:noFill/>
                          </a:ln>
                          <a:solidFill>
                            <a:schemeClr val="tx1"/>
                          </a:solidFill>
                          <a:effectLst/>
                          <a:uFillTx/>
                          <a:latin typeface="Cambria Math" panose="02040503050406030204" pitchFamily="18" charset="0"/>
                          <a:ea typeface="ヒラギノ角ゴ ProN W3"/>
                          <a:cs typeface="ヒラギノ角ゴ ProN W3"/>
                          <a:sym typeface="ヒラギノ角ゴ ProN W3"/>
                        </a:rPr>
                        <m:t>𝑅𝐴𝑁𝐷</m:t>
                      </m:r>
                      <m:r>
                        <a:rPr kumimoji="0" lang="en-US" altLang="ja-JP" sz="2400" b="0" i="1" u="none" strike="noStrike" cap="none" spc="0" normalizeH="0" baseline="0" dirty="0" smtClean="0">
                          <a:ln>
                            <a:noFill/>
                          </a:ln>
                          <a:solidFill>
                            <a:schemeClr val="tx1"/>
                          </a:solidFill>
                          <a:effectLst/>
                          <a:uFillTx/>
                          <a:latin typeface="Cambria Math" panose="02040503050406030204" pitchFamily="18" charset="0"/>
                          <a:ea typeface="ヒラギノ角ゴ ProN W3"/>
                          <a:cs typeface="ヒラギノ角ゴ ProN W3"/>
                          <a:sym typeface="ヒラギノ角ゴ ProN W3"/>
                        </a:rPr>
                        <m:t>(</m:t>
                      </m:r>
                      <m:r>
                        <a:rPr kumimoji="0" lang="en-US" altLang="ja-JP" sz="2400" b="0" i="1" u="none" strike="noStrike" cap="none" spc="0" normalizeH="0" baseline="0" dirty="0" smtClean="0">
                          <a:ln>
                            <a:noFill/>
                          </a:ln>
                          <a:solidFill>
                            <a:schemeClr val="tx1"/>
                          </a:solidFill>
                          <a:effectLst/>
                          <a:uFillTx/>
                          <a:latin typeface="Cambria Math" panose="02040503050406030204" pitchFamily="18" charset="0"/>
                          <a:ea typeface="ヒラギノ角ゴ ProN W3"/>
                          <a:cs typeface="ヒラギノ角ゴ ProN W3"/>
                          <a:sym typeface="ヒラギノ角ゴ ProN W3"/>
                        </a:rPr>
                        <m:t>𝐷𝑒𝑙𝑀𝑖𝑛</m:t>
                      </m:r>
                      <m:r>
                        <a:rPr kumimoji="0" lang="en-US" altLang="ja-JP" sz="2400" b="0" i="1" u="none" strike="noStrike" cap="none" spc="0" normalizeH="0" baseline="0" dirty="0" smtClean="0">
                          <a:ln>
                            <a:noFill/>
                          </a:ln>
                          <a:solidFill>
                            <a:schemeClr val="tx1"/>
                          </a:solidFill>
                          <a:effectLst/>
                          <a:uFillTx/>
                          <a:latin typeface="Cambria Math" panose="02040503050406030204" pitchFamily="18" charset="0"/>
                          <a:ea typeface="ヒラギノ角ゴ ProN W3"/>
                          <a:cs typeface="ヒラギノ角ゴ ProN W3"/>
                          <a:sym typeface="ヒラギノ角ゴ ProN W3"/>
                        </a:rPr>
                        <m:t>,</m:t>
                      </m:r>
                      <m:r>
                        <a:rPr kumimoji="0" lang="en-US" altLang="ja-JP" sz="2400" b="0" i="1" u="none" strike="noStrike" cap="none" spc="0" normalizeH="0" baseline="0" dirty="0" smtClean="0">
                          <a:ln>
                            <a:noFill/>
                          </a:ln>
                          <a:solidFill>
                            <a:schemeClr val="tx1"/>
                          </a:solidFill>
                          <a:effectLst/>
                          <a:uFillTx/>
                          <a:latin typeface="Cambria Math" panose="02040503050406030204" pitchFamily="18" charset="0"/>
                          <a:ea typeface="ヒラギノ角ゴ ProN W3"/>
                          <a:cs typeface="ヒラギノ角ゴ ProN W3"/>
                          <a:sym typeface="ヒラギノ角ゴ ProN W3"/>
                        </a:rPr>
                        <m:t>𝐷𝑒𝑙𝑀𝑎𝑥</m:t>
                      </m:r>
                      <m:r>
                        <a:rPr kumimoji="0" lang="en-US" altLang="ja-JP" sz="2400" b="0" i="1" u="none" strike="noStrike" cap="none" spc="0" normalizeH="0" baseline="0" dirty="0" smtClean="0">
                          <a:ln>
                            <a:noFill/>
                          </a:ln>
                          <a:solidFill>
                            <a:schemeClr val="tx1"/>
                          </a:solidFill>
                          <a:effectLst/>
                          <a:uFillTx/>
                          <a:latin typeface="Cambria Math" panose="02040503050406030204" pitchFamily="18" charset="0"/>
                          <a:ea typeface="ヒラギノ角ゴ ProN W3"/>
                          <a:cs typeface="ヒラギノ角ゴ ProN W3"/>
                          <a:sym typeface="ヒラギノ角ゴ ProN W3"/>
                        </a:rPr>
                        <m:t>)</m:t>
                      </m:r>
                    </m:oMath>
                  </m:oMathPara>
                </a14:m>
                <a:endParaRPr kumimoji="0" lang="ja-JP" altLang="en-US" sz="2400" b="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mc:Choice>
        <mc:Fallback xmlns="">
          <p:sp>
            <p:nvSpPr>
              <p:cNvPr id="13" name="テキスト ボックス 12">
                <a:extLst>
                  <a:ext uri="{FF2B5EF4-FFF2-40B4-BE49-F238E27FC236}">
                    <a16:creationId xmlns:a16="http://schemas.microsoft.com/office/drawing/2014/main" id="{FD394E01-6728-9A81-CADE-9B316C214FFE}"/>
                  </a:ext>
                </a:extLst>
              </p:cNvPr>
              <p:cNvSpPr txBox="1">
                <a:spLocks noRot="1" noChangeAspect="1" noMove="1" noResize="1" noEditPoints="1" noAdjustHandles="1" noChangeArrowheads="1" noChangeShapeType="1" noTextEdit="1"/>
              </p:cNvSpPr>
              <p:nvPr/>
            </p:nvSpPr>
            <p:spPr>
              <a:xfrm>
                <a:off x="1107888" y="3957028"/>
                <a:ext cx="4674934" cy="369332"/>
              </a:xfrm>
              <a:prstGeom prst="rect">
                <a:avLst/>
              </a:prstGeom>
              <a:blipFill>
                <a:blip r:embed="rId5"/>
                <a:stretch>
                  <a:fillRect l="-2608" t="-9836" r="-1173" b="-34426"/>
                </a:stretch>
              </a:blipFill>
              <a:ln w="3175" cap="flat">
                <a:noFill/>
                <a:miter lim="400000"/>
              </a:ln>
              <a:effectLst/>
            </p:spPr>
            <p:txBody>
              <a:bodyPr/>
              <a:lstStyle/>
              <a:p>
                <a:r>
                  <a:rPr lang="ja-JP" altLang="en-US">
                    <a:noFill/>
                  </a:rPr>
                  <a:t> </a:t>
                </a:r>
              </a:p>
            </p:txBody>
          </p:sp>
        </mc:Fallback>
      </mc:AlternateContent>
      <p:sp>
        <p:nvSpPr>
          <p:cNvPr id="3" name="吹き出し: 四角形 2">
            <a:extLst>
              <a:ext uri="{FF2B5EF4-FFF2-40B4-BE49-F238E27FC236}">
                <a16:creationId xmlns:a16="http://schemas.microsoft.com/office/drawing/2014/main" id="{EDF099FD-7E29-C09A-44BA-341D1BDFDD76}"/>
              </a:ext>
            </a:extLst>
          </p:cNvPr>
          <p:cNvSpPr/>
          <p:nvPr/>
        </p:nvSpPr>
        <p:spPr>
          <a:xfrm>
            <a:off x="7479245" y="1061516"/>
            <a:ext cx="4028141" cy="280418"/>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200" b="0" i="0" u="none" strike="noStrike" cap="none" spc="0" normalizeH="0" baseline="0">
                <a:ln>
                  <a:noFill/>
                </a:ln>
                <a:solidFill>
                  <a:schemeClr val="tx1"/>
                </a:solidFill>
                <a:effectLst/>
                <a:uFillTx/>
                <a:latin typeface="ヒラギノ角ゴ ProN W4"/>
                <a:ea typeface="ヒラギノ角ゴ ProN W4"/>
                <a:cs typeface="ヒラギノ角ゴ ProN W4"/>
                <a:sym typeface="ヒラギノ角ゴ ProN W4"/>
              </a:rPr>
              <a:t>ただ、変動値を求めるための</a:t>
            </a:r>
            <a:endPar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endParaRPr>
          </a:p>
        </p:txBody>
      </p:sp>
    </p:spTree>
    <p:extLst>
      <p:ext uri="{BB962C8B-B14F-4D97-AF65-F5344CB8AC3E}">
        <p14:creationId xmlns:p14="http://schemas.microsoft.com/office/powerpoint/2010/main" val="402761367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8989B5-43E8-ED2E-DE89-2CBCD9509E3D}"/>
              </a:ext>
            </a:extLst>
          </p:cNvPr>
          <p:cNvSpPr>
            <a:spLocks noGrp="1"/>
          </p:cNvSpPr>
          <p:nvPr>
            <p:ph type="ctrTitle" idx="4294967295"/>
          </p:nvPr>
        </p:nvSpPr>
        <p:spPr>
          <a:xfrm>
            <a:off x="1524000" y="2928143"/>
            <a:ext cx="9144000" cy="1001713"/>
          </a:xfrm>
        </p:spPr>
        <p:txBody>
          <a:bodyPr>
            <a:normAutofit fontScale="90000"/>
          </a:bodyPr>
          <a:lstStyle/>
          <a:p>
            <a:pPr algn="ctr"/>
            <a:r>
              <a:rPr lang="en-US" altLang="ja-JP" dirty="0"/>
              <a:t> </a:t>
            </a:r>
            <a:r>
              <a:rPr lang="ja-JP" altLang="en-US" sz="6700" dirty="0"/>
              <a:t>制作に至った流れ</a:t>
            </a:r>
            <a:endParaRPr kumimoji="1" lang="ja-JP" altLang="en-US" dirty="0"/>
          </a:p>
        </p:txBody>
      </p:sp>
      <p:sp>
        <p:nvSpPr>
          <p:cNvPr id="4" name="吹き出し: 四角形 3">
            <a:extLst>
              <a:ext uri="{FF2B5EF4-FFF2-40B4-BE49-F238E27FC236}">
                <a16:creationId xmlns:a16="http://schemas.microsoft.com/office/drawing/2014/main" id="{2F4B7DC1-BEDA-2E5A-AB29-9FB8AC231F95}"/>
              </a:ext>
            </a:extLst>
          </p:cNvPr>
          <p:cNvSpPr/>
          <p:nvPr/>
        </p:nvSpPr>
        <p:spPr>
          <a:xfrm>
            <a:off x="7647362" y="478231"/>
            <a:ext cx="4028141" cy="465084"/>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最初にこのゲームを制作するに至った経緯を説明させていただきます。</a:t>
            </a:r>
            <a:endParaRPr lang="en-US" altLang="ja-JP" sz="1200" dirty="0">
              <a:solidFill>
                <a:schemeClr val="tx1"/>
              </a:solidFill>
              <a:latin typeface="ヒラギノ角ゴ ProN W4"/>
              <a:ea typeface="ヒラギノ角ゴ ProN W4"/>
              <a:cs typeface="ヒラギノ角ゴ ProN W4"/>
              <a:sym typeface="ヒラギノ角ゴ ProN W4"/>
            </a:endParaRPr>
          </a:p>
        </p:txBody>
      </p:sp>
    </p:spTree>
    <p:extLst>
      <p:ext uri="{BB962C8B-B14F-4D97-AF65-F5344CB8AC3E}">
        <p14:creationId xmlns:p14="http://schemas.microsoft.com/office/powerpoint/2010/main" val="3089885146"/>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8989B5-43E8-ED2E-DE89-2CBCD9509E3D}"/>
              </a:ext>
            </a:extLst>
          </p:cNvPr>
          <p:cNvSpPr>
            <a:spLocks noGrp="1"/>
          </p:cNvSpPr>
          <p:nvPr>
            <p:ph type="ctrTitle" idx="4294967295"/>
          </p:nvPr>
        </p:nvSpPr>
        <p:spPr>
          <a:xfrm>
            <a:off x="1524000" y="2928143"/>
            <a:ext cx="9144000" cy="1263413"/>
          </a:xfrm>
        </p:spPr>
        <p:txBody>
          <a:bodyPr>
            <a:normAutofit/>
          </a:bodyPr>
          <a:lstStyle/>
          <a:p>
            <a:pPr algn="ctr"/>
            <a:r>
              <a:rPr lang="en-US" altLang="ja-JP" sz="6000" dirty="0"/>
              <a:t> </a:t>
            </a:r>
            <a:r>
              <a:rPr lang="ja-JP" altLang="en-US" sz="6000" dirty="0"/>
              <a:t>今後の展望</a:t>
            </a:r>
            <a:endParaRPr kumimoji="1" lang="ja-JP" altLang="en-US" sz="6000" dirty="0"/>
          </a:p>
        </p:txBody>
      </p:sp>
      <p:sp>
        <p:nvSpPr>
          <p:cNvPr id="4" name="吹き出し: 四角形 3">
            <a:extLst>
              <a:ext uri="{FF2B5EF4-FFF2-40B4-BE49-F238E27FC236}">
                <a16:creationId xmlns:a16="http://schemas.microsoft.com/office/drawing/2014/main" id="{2F4B7DC1-BEDA-2E5A-AB29-9FB8AC231F95}"/>
              </a:ext>
            </a:extLst>
          </p:cNvPr>
          <p:cNvSpPr/>
          <p:nvPr/>
        </p:nvSpPr>
        <p:spPr>
          <a:xfrm>
            <a:off x="7647362" y="570564"/>
            <a:ext cx="4028141" cy="280418"/>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ja-JP" altLang="en-US" sz="1200" dirty="0">
                <a:solidFill>
                  <a:schemeClr val="tx1"/>
                </a:solidFill>
                <a:latin typeface="ヒラギノ角ゴ ProN W4"/>
                <a:ea typeface="ヒラギノ角ゴ ProN W4"/>
                <a:cs typeface="ヒラギノ角ゴ ProN W4"/>
                <a:sym typeface="ヒラギノ角ゴ ProN W4"/>
              </a:rPr>
              <a:t>最期に今後の展望の説明です。</a:t>
            </a:r>
            <a:endParaRPr lang="en-US" altLang="ja-JP" sz="1200" dirty="0">
              <a:solidFill>
                <a:schemeClr val="tx1"/>
              </a:solidFill>
              <a:latin typeface="ヒラギノ角ゴ ProN W4"/>
              <a:ea typeface="ヒラギノ角ゴ ProN W4"/>
              <a:cs typeface="ヒラギノ角ゴ ProN W4"/>
              <a:sym typeface="ヒラギノ角ゴ ProN W4"/>
            </a:endParaRPr>
          </a:p>
        </p:txBody>
      </p:sp>
    </p:spTree>
    <p:extLst>
      <p:ext uri="{BB962C8B-B14F-4D97-AF65-F5344CB8AC3E}">
        <p14:creationId xmlns:p14="http://schemas.microsoft.com/office/powerpoint/2010/main" val="294358121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2D2370-4D99-2D14-7BD3-99B90E31D60C}"/>
              </a:ext>
            </a:extLst>
          </p:cNvPr>
          <p:cNvSpPr>
            <a:spLocks noGrp="1"/>
          </p:cNvSpPr>
          <p:nvPr>
            <p:ph type="title" idx="4294967295"/>
          </p:nvPr>
        </p:nvSpPr>
        <p:spPr>
          <a:xfrm>
            <a:off x="353507" y="203377"/>
            <a:ext cx="3986213" cy="669925"/>
          </a:xfrm>
        </p:spPr>
        <p:txBody>
          <a:bodyPr>
            <a:normAutofit fontScale="90000"/>
          </a:bodyPr>
          <a:lstStyle/>
          <a:p>
            <a:r>
              <a:rPr kumimoji="1" lang="ja-JP" altLang="en-US" dirty="0"/>
              <a:t>今後の展望</a:t>
            </a:r>
          </a:p>
        </p:txBody>
      </p:sp>
      <p:sp>
        <p:nvSpPr>
          <p:cNvPr id="6" name="テキスト ボックス 5">
            <a:extLst>
              <a:ext uri="{FF2B5EF4-FFF2-40B4-BE49-F238E27FC236}">
                <a16:creationId xmlns:a16="http://schemas.microsoft.com/office/drawing/2014/main" id="{51EC1B19-B9E3-7EA5-5457-F24AA92AC8A1}"/>
              </a:ext>
            </a:extLst>
          </p:cNvPr>
          <p:cNvSpPr txBox="1"/>
          <p:nvPr/>
        </p:nvSpPr>
        <p:spPr>
          <a:xfrm>
            <a:off x="353507" y="831759"/>
            <a:ext cx="5742493" cy="40352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ja-JP" altLang="en-US" sz="2000" dirty="0"/>
              <a:t>問題点</a:t>
            </a:r>
            <a:endParaRPr kumimoji="0" lang="ja-JP" altLang="en-US" sz="20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endParaRPr>
          </a:p>
        </p:txBody>
      </p:sp>
      <p:sp>
        <p:nvSpPr>
          <p:cNvPr id="11" name="吹き出し: 四角形 10">
            <a:extLst>
              <a:ext uri="{FF2B5EF4-FFF2-40B4-BE49-F238E27FC236}">
                <a16:creationId xmlns:a16="http://schemas.microsoft.com/office/drawing/2014/main" id="{31DF1CB0-ACE8-3A27-991B-E7F212DB3910}"/>
              </a:ext>
            </a:extLst>
          </p:cNvPr>
          <p:cNvSpPr/>
          <p:nvPr/>
        </p:nvSpPr>
        <p:spPr>
          <a:xfrm>
            <a:off x="7479245" y="135024"/>
            <a:ext cx="4028141" cy="280418"/>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ja-JP" altLang="en-US" sz="1200" dirty="0">
                <a:solidFill>
                  <a:schemeClr val="tx1"/>
                </a:solidFill>
                <a:latin typeface="ヒラギノ角ゴ ProN W4"/>
                <a:ea typeface="ヒラギノ角ゴ ProN W4"/>
                <a:cs typeface="ヒラギノ角ゴ ProN W4"/>
                <a:sym typeface="ヒラギノ角ゴ ProN W4"/>
              </a:rPr>
              <a:t>作成中ゲームシステムの説明です。</a:t>
            </a:r>
            <a:endPar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endParaRPr>
          </a:p>
        </p:txBody>
      </p:sp>
      <p:sp>
        <p:nvSpPr>
          <p:cNvPr id="18" name="吹き出し: 四角形 17">
            <a:extLst>
              <a:ext uri="{FF2B5EF4-FFF2-40B4-BE49-F238E27FC236}">
                <a16:creationId xmlns:a16="http://schemas.microsoft.com/office/drawing/2014/main" id="{C3242B4C-804A-9290-1403-567E115538D0}"/>
              </a:ext>
            </a:extLst>
          </p:cNvPr>
          <p:cNvSpPr/>
          <p:nvPr/>
        </p:nvSpPr>
        <p:spPr>
          <a:xfrm>
            <a:off x="7479245" y="564026"/>
            <a:ext cx="4028141" cy="465084"/>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現状作成しているのはこの二つです</a:t>
            </a:r>
            <a:endParaRPr kumimoji="0" lang="en-US" altLang="ja-JP"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endParaRPr>
          </a:p>
          <a:p>
            <a:pPr marL="0" marR="0" indent="0" algn="ctr" defTabSz="825500" rtl="0" fontAlgn="auto" latinLnBrk="0" hangingPunct="0">
              <a:lnSpc>
                <a:spcPct val="100000"/>
              </a:lnSpc>
              <a:spcBef>
                <a:spcPts val="0"/>
              </a:spcBef>
              <a:spcAft>
                <a:spcPts val="0"/>
              </a:spcAft>
              <a:buClrTx/>
              <a:buSzTx/>
              <a:buFontTx/>
              <a:buNone/>
              <a:tabLst/>
            </a:pPr>
            <a:r>
              <a:rPr lang="ja-JP" altLang="en-US" sz="1200" dirty="0">
                <a:solidFill>
                  <a:schemeClr val="tx1"/>
                </a:solidFill>
                <a:latin typeface="ヒラギノ角ゴ ProN W4"/>
                <a:ea typeface="ヒラギノ角ゴ ProN W4"/>
                <a:cs typeface="ヒラギノ角ゴ ProN W4"/>
                <a:sym typeface="ヒラギノ角ゴ ProN W4"/>
              </a:rPr>
              <a:t>次スライドから詳しく説明します。</a:t>
            </a:r>
            <a:endPar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endParaRPr>
          </a:p>
        </p:txBody>
      </p:sp>
      <p:pic>
        <p:nvPicPr>
          <p:cNvPr id="5" name="図 4" descr="カレンダー&#10;&#10;自動的に生成された説明">
            <a:extLst>
              <a:ext uri="{FF2B5EF4-FFF2-40B4-BE49-F238E27FC236}">
                <a16:creationId xmlns:a16="http://schemas.microsoft.com/office/drawing/2014/main" id="{A57F2AC1-6951-B989-31DC-6673B63C928D}"/>
              </a:ext>
            </a:extLst>
          </p:cNvPr>
          <p:cNvPicPr>
            <a:picLocks noChangeAspect="1"/>
          </p:cNvPicPr>
          <p:nvPr/>
        </p:nvPicPr>
        <p:blipFill rotWithShape="1">
          <a:blip r:embed="rId2">
            <a:extLst>
              <a:ext uri="{28A0092B-C50C-407E-A947-70E740481C1C}">
                <a14:useLocalDpi xmlns:a14="http://schemas.microsoft.com/office/drawing/2010/main" val="0"/>
              </a:ext>
            </a:extLst>
          </a:blip>
          <a:srcRect b="3268"/>
          <a:stretch/>
        </p:blipFill>
        <p:spPr>
          <a:xfrm>
            <a:off x="5655883" y="168445"/>
            <a:ext cx="1455098" cy="746987"/>
          </a:xfrm>
          <a:prstGeom prst="rect">
            <a:avLst/>
          </a:prstGeom>
        </p:spPr>
      </p:pic>
      <p:sp>
        <p:nvSpPr>
          <p:cNvPr id="37" name="テキスト ボックス 36">
            <a:extLst>
              <a:ext uri="{FF2B5EF4-FFF2-40B4-BE49-F238E27FC236}">
                <a16:creationId xmlns:a16="http://schemas.microsoft.com/office/drawing/2014/main" id="{AF5ACF17-9E52-2DE6-408A-01F279FCE117}"/>
              </a:ext>
            </a:extLst>
          </p:cNvPr>
          <p:cNvSpPr txBox="1"/>
          <p:nvPr/>
        </p:nvSpPr>
        <p:spPr>
          <a:xfrm>
            <a:off x="506423" y="1457600"/>
            <a:ext cx="4315570" cy="95752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20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このシステム</a:t>
            </a:r>
            <a:r>
              <a:rPr lang="ja-JP" altLang="en-US" sz="2000" b="1" dirty="0">
                <a:solidFill>
                  <a:schemeClr val="tx1"/>
                </a:solidFill>
              </a:rPr>
              <a:t>の特徴</a:t>
            </a:r>
            <a:endParaRPr lang="en-US" altLang="ja-JP" sz="2000" b="1" dirty="0">
              <a:solidFill>
                <a:schemeClr val="tx1"/>
              </a:solidFill>
            </a:endParaRPr>
          </a:p>
          <a:p>
            <a:pPr algn="l"/>
            <a:r>
              <a:rPr lang="ja-JP" altLang="en-US" sz="2000" b="1" u="sng" dirty="0">
                <a:solidFill>
                  <a:schemeClr val="tx1"/>
                </a:solidFill>
              </a:rPr>
              <a:t>部分的な地形データから補完が可能</a:t>
            </a:r>
            <a:endParaRPr lang="en-US" altLang="ja-JP" sz="2000" b="1" u="sng" dirty="0">
              <a:solidFill>
                <a:schemeClr val="tx1"/>
              </a:solidFill>
            </a:endParaRPr>
          </a:p>
          <a:p>
            <a:pPr algn="l"/>
            <a:r>
              <a:rPr lang="ja-JP" altLang="en-US" sz="1600" dirty="0">
                <a:solidFill>
                  <a:schemeClr val="tx1"/>
                </a:solidFill>
              </a:rPr>
              <a:t>他にも</a:t>
            </a:r>
            <a:r>
              <a:rPr lang="en-US" altLang="ja-JP" sz="1600" dirty="0">
                <a:solidFill>
                  <a:schemeClr val="tx1"/>
                </a:solidFill>
              </a:rPr>
              <a:t>…</a:t>
            </a:r>
          </a:p>
        </p:txBody>
      </p:sp>
      <p:sp>
        <p:nvSpPr>
          <p:cNvPr id="3" name="正方形/長方形 2">
            <a:extLst>
              <a:ext uri="{FF2B5EF4-FFF2-40B4-BE49-F238E27FC236}">
                <a16:creationId xmlns:a16="http://schemas.microsoft.com/office/drawing/2014/main" id="{D9DC69B7-1331-42A7-E64B-2719C94565DC}"/>
              </a:ext>
            </a:extLst>
          </p:cNvPr>
          <p:cNvSpPr/>
          <p:nvPr/>
        </p:nvSpPr>
        <p:spPr>
          <a:xfrm>
            <a:off x="1152002" y="3085372"/>
            <a:ext cx="2647816" cy="2585639"/>
          </a:xfrm>
          <a:prstGeom prst="rect">
            <a:avLst/>
          </a:prstGeom>
          <a:solidFill>
            <a:srgbClr val="92D05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cxnSp>
        <p:nvCxnSpPr>
          <p:cNvPr id="12" name="直線コネクタ 11">
            <a:extLst>
              <a:ext uri="{FF2B5EF4-FFF2-40B4-BE49-F238E27FC236}">
                <a16:creationId xmlns:a16="http://schemas.microsoft.com/office/drawing/2014/main" id="{FBFF0CE6-DB02-98AB-DD92-A6EBB99BD43D}"/>
              </a:ext>
            </a:extLst>
          </p:cNvPr>
          <p:cNvCxnSpPr/>
          <p:nvPr/>
        </p:nvCxnSpPr>
        <p:spPr>
          <a:xfrm>
            <a:off x="2664208" y="3370599"/>
            <a:ext cx="840981" cy="754213"/>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6" name="直線矢印コネクタ 15">
            <a:extLst>
              <a:ext uri="{FF2B5EF4-FFF2-40B4-BE49-F238E27FC236}">
                <a16:creationId xmlns:a16="http://schemas.microsoft.com/office/drawing/2014/main" id="{9C6557FF-71B8-AC3D-7171-255AB8E04874}"/>
              </a:ext>
            </a:extLst>
          </p:cNvPr>
          <p:cNvCxnSpPr>
            <a:cxnSpLocks/>
          </p:cNvCxnSpPr>
          <p:nvPr/>
        </p:nvCxnSpPr>
        <p:spPr>
          <a:xfrm flipH="1">
            <a:off x="3143667" y="2914502"/>
            <a:ext cx="280327" cy="756447"/>
          </a:xfrm>
          <a:prstGeom prst="straightConnector1">
            <a:avLst/>
          </a:prstGeom>
          <a:noFill/>
          <a:ln w="127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7" name="テキスト ボックス 26">
            <a:extLst>
              <a:ext uri="{FF2B5EF4-FFF2-40B4-BE49-F238E27FC236}">
                <a16:creationId xmlns:a16="http://schemas.microsoft.com/office/drawing/2014/main" id="{C82D27A9-A8FD-48A6-29BF-7B6F31ABD241}"/>
              </a:ext>
            </a:extLst>
          </p:cNvPr>
          <p:cNvSpPr txBox="1"/>
          <p:nvPr/>
        </p:nvSpPr>
        <p:spPr>
          <a:xfrm>
            <a:off x="3006542" y="2661190"/>
            <a:ext cx="1815451" cy="31119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ja-JP" altLang="en-US" sz="1400" dirty="0">
                <a:solidFill>
                  <a:schemeClr val="tx1"/>
                </a:solidFill>
              </a:rPr>
              <a:t>ここに崖を作りたい</a:t>
            </a:r>
            <a:endParaRPr kumimoji="0" lang="ja-JP" altLang="en-US" sz="1400" b="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30" name="楕円 29">
            <a:extLst>
              <a:ext uri="{FF2B5EF4-FFF2-40B4-BE49-F238E27FC236}">
                <a16:creationId xmlns:a16="http://schemas.microsoft.com/office/drawing/2014/main" id="{F1785EF4-6118-7065-F239-6B4574F64BDD}"/>
              </a:ext>
            </a:extLst>
          </p:cNvPr>
          <p:cNvSpPr/>
          <p:nvPr/>
        </p:nvSpPr>
        <p:spPr>
          <a:xfrm>
            <a:off x="1535124" y="4875687"/>
            <a:ext cx="293676" cy="273653"/>
          </a:xfrm>
          <a:prstGeom prst="ellipse">
            <a:avLst/>
          </a:prstGeom>
          <a:solidFill>
            <a:srgbClr val="00000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33" name="テキスト ボックス 32">
            <a:extLst>
              <a:ext uri="{FF2B5EF4-FFF2-40B4-BE49-F238E27FC236}">
                <a16:creationId xmlns:a16="http://schemas.microsoft.com/office/drawing/2014/main" id="{2C96E65E-B9A6-E2FA-63B7-19433A91DF12}"/>
              </a:ext>
            </a:extLst>
          </p:cNvPr>
          <p:cNvSpPr txBox="1"/>
          <p:nvPr/>
        </p:nvSpPr>
        <p:spPr>
          <a:xfrm>
            <a:off x="627398" y="4564491"/>
            <a:ext cx="1815451" cy="31119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ja-JP" altLang="en-US" sz="1400" dirty="0">
                <a:solidFill>
                  <a:schemeClr val="tx1"/>
                </a:solidFill>
              </a:rPr>
              <a:t>ここに穴を作りたい</a:t>
            </a:r>
            <a:endParaRPr kumimoji="0" lang="ja-JP" altLang="en-US" sz="1400" b="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35" name="正方形/長方形 34">
            <a:extLst>
              <a:ext uri="{FF2B5EF4-FFF2-40B4-BE49-F238E27FC236}">
                <a16:creationId xmlns:a16="http://schemas.microsoft.com/office/drawing/2014/main" id="{909CBACC-86EE-9354-96F2-FCA52847ACDC}"/>
              </a:ext>
            </a:extLst>
          </p:cNvPr>
          <p:cNvSpPr/>
          <p:nvPr/>
        </p:nvSpPr>
        <p:spPr>
          <a:xfrm>
            <a:off x="4821993" y="3085372"/>
            <a:ext cx="2647816" cy="2585639"/>
          </a:xfrm>
          <a:prstGeom prst="rect">
            <a:avLst/>
          </a:prstGeom>
          <a:solidFill>
            <a:srgbClr val="92D05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36" name="正方形/長方形 35">
            <a:extLst>
              <a:ext uri="{FF2B5EF4-FFF2-40B4-BE49-F238E27FC236}">
                <a16:creationId xmlns:a16="http://schemas.microsoft.com/office/drawing/2014/main" id="{D329D1AF-79DB-954D-E876-C359C3F6BED5}"/>
              </a:ext>
            </a:extLst>
          </p:cNvPr>
          <p:cNvSpPr/>
          <p:nvPr/>
        </p:nvSpPr>
        <p:spPr>
          <a:xfrm>
            <a:off x="6291326" y="3263807"/>
            <a:ext cx="200353"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39" name="正方形/長方形 38">
            <a:extLst>
              <a:ext uri="{FF2B5EF4-FFF2-40B4-BE49-F238E27FC236}">
                <a16:creationId xmlns:a16="http://schemas.microsoft.com/office/drawing/2014/main" id="{BDF511AF-20CD-DB3C-1AFB-A47D6E04F52D}"/>
              </a:ext>
            </a:extLst>
          </p:cNvPr>
          <p:cNvSpPr/>
          <p:nvPr/>
        </p:nvSpPr>
        <p:spPr>
          <a:xfrm>
            <a:off x="6491679" y="3483584"/>
            <a:ext cx="200353"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0" name="正方形/長方形 39">
            <a:extLst>
              <a:ext uri="{FF2B5EF4-FFF2-40B4-BE49-F238E27FC236}">
                <a16:creationId xmlns:a16="http://schemas.microsoft.com/office/drawing/2014/main" id="{624EB069-42ED-1F93-8BE7-AB398CA71F56}"/>
              </a:ext>
            </a:extLst>
          </p:cNvPr>
          <p:cNvSpPr/>
          <p:nvPr/>
        </p:nvSpPr>
        <p:spPr>
          <a:xfrm>
            <a:off x="6702877" y="3697167"/>
            <a:ext cx="200353"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1" name="正方形/長方形 40">
            <a:extLst>
              <a:ext uri="{FF2B5EF4-FFF2-40B4-BE49-F238E27FC236}">
                <a16:creationId xmlns:a16="http://schemas.microsoft.com/office/drawing/2014/main" id="{0829D6A7-810F-D3A6-6FCA-8949D63E26C7}"/>
              </a:ext>
            </a:extLst>
          </p:cNvPr>
          <p:cNvSpPr/>
          <p:nvPr/>
        </p:nvSpPr>
        <p:spPr>
          <a:xfrm>
            <a:off x="6939112" y="3723385"/>
            <a:ext cx="200353"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2" name="正方形/長方形 41">
            <a:extLst>
              <a:ext uri="{FF2B5EF4-FFF2-40B4-BE49-F238E27FC236}">
                <a16:creationId xmlns:a16="http://schemas.microsoft.com/office/drawing/2014/main" id="{38EC8C23-28B2-A039-276F-75E7D7880F3E}"/>
              </a:ext>
            </a:extLst>
          </p:cNvPr>
          <p:cNvSpPr/>
          <p:nvPr/>
        </p:nvSpPr>
        <p:spPr>
          <a:xfrm>
            <a:off x="6950201" y="3943162"/>
            <a:ext cx="200353"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3" name="正方形/長方形 42">
            <a:extLst>
              <a:ext uri="{FF2B5EF4-FFF2-40B4-BE49-F238E27FC236}">
                <a16:creationId xmlns:a16="http://schemas.microsoft.com/office/drawing/2014/main" id="{5A1D709C-9EB1-EECA-DC04-5E831C8DE91D}"/>
              </a:ext>
            </a:extLst>
          </p:cNvPr>
          <p:cNvSpPr/>
          <p:nvPr/>
        </p:nvSpPr>
        <p:spPr>
          <a:xfrm>
            <a:off x="6704299" y="3505508"/>
            <a:ext cx="200353"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4" name="正方形/長方形 43">
            <a:extLst>
              <a:ext uri="{FF2B5EF4-FFF2-40B4-BE49-F238E27FC236}">
                <a16:creationId xmlns:a16="http://schemas.microsoft.com/office/drawing/2014/main" id="{F420B56F-F1C6-B0C8-AAD9-05F99C7931B5}"/>
              </a:ext>
            </a:extLst>
          </p:cNvPr>
          <p:cNvSpPr/>
          <p:nvPr/>
        </p:nvSpPr>
        <p:spPr>
          <a:xfrm>
            <a:off x="6478086" y="3290026"/>
            <a:ext cx="200353"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5" name="正方形/長方形 44">
            <a:extLst>
              <a:ext uri="{FF2B5EF4-FFF2-40B4-BE49-F238E27FC236}">
                <a16:creationId xmlns:a16="http://schemas.microsoft.com/office/drawing/2014/main" id="{28BAD67A-7274-A450-AC93-7E7B9CE3D4AB}"/>
              </a:ext>
            </a:extLst>
          </p:cNvPr>
          <p:cNvSpPr/>
          <p:nvPr/>
        </p:nvSpPr>
        <p:spPr>
          <a:xfrm>
            <a:off x="5287893" y="4798930"/>
            <a:ext cx="200353"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6" name="正方形/長方形 45">
            <a:extLst>
              <a:ext uri="{FF2B5EF4-FFF2-40B4-BE49-F238E27FC236}">
                <a16:creationId xmlns:a16="http://schemas.microsoft.com/office/drawing/2014/main" id="{9166B835-2473-C1D3-65E5-D8AEC472A2A3}"/>
              </a:ext>
            </a:extLst>
          </p:cNvPr>
          <p:cNvSpPr/>
          <p:nvPr/>
        </p:nvSpPr>
        <p:spPr>
          <a:xfrm>
            <a:off x="5503381" y="4798930"/>
            <a:ext cx="200353"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7" name="正方形/長方形 46">
            <a:extLst>
              <a:ext uri="{FF2B5EF4-FFF2-40B4-BE49-F238E27FC236}">
                <a16:creationId xmlns:a16="http://schemas.microsoft.com/office/drawing/2014/main" id="{3BB19819-7D37-3D19-D591-0FEFFBDF112F}"/>
              </a:ext>
            </a:extLst>
          </p:cNvPr>
          <p:cNvSpPr/>
          <p:nvPr/>
        </p:nvSpPr>
        <p:spPr>
          <a:xfrm>
            <a:off x="5287893" y="5042548"/>
            <a:ext cx="200353"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8" name="正方形/長方形 47">
            <a:extLst>
              <a:ext uri="{FF2B5EF4-FFF2-40B4-BE49-F238E27FC236}">
                <a16:creationId xmlns:a16="http://schemas.microsoft.com/office/drawing/2014/main" id="{BEF6C392-3159-9960-6C71-9ABF2B507439}"/>
              </a:ext>
            </a:extLst>
          </p:cNvPr>
          <p:cNvSpPr/>
          <p:nvPr/>
        </p:nvSpPr>
        <p:spPr>
          <a:xfrm>
            <a:off x="5516730" y="5036404"/>
            <a:ext cx="200353"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9" name="テキスト ボックス 48">
            <a:extLst>
              <a:ext uri="{FF2B5EF4-FFF2-40B4-BE49-F238E27FC236}">
                <a16:creationId xmlns:a16="http://schemas.microsoft.com/office/drawing/2014/main" id="{6E7C1262-A373-00D1-52F5-2D1305B1D260}"/>
              </a:ext>
            </a:extLst>
          </p:cNvPr>
          <p:cNvSpPr txBox="1"/>
          <p:nvPr/>
        </p:nvSpPr>
        <p:spPr>
          <a:xfrm>
            <a:off x="5223837" y="5706162"/>
            <a:ext cx="1815451" cy="58819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ja-JP" altLang="en-US" sz="1600" b="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あらかじめ高さを指定</a:t>
            </a:r>
          </a:p>
        </p:txBody>
      </p:sp>
      <p:sp>
        <p:nvSpPr>
          <p:cNvPr id="50" name="テキスト ボックス 49">
            <a:extLst>
              <a:ext uri="{FF2B5EF4-FFF2-40B4-BE49-F238E27FC236}">
                <a16:creationId xmlns:a16="http://schemas.microsoft.com/office/drawing/2014/main" id="{DC1456BE-11BE-2FB4-66A5-DC6075BB7037}"/>
              </a:ext>
            </a:extLst>
          </p:cNvPr>
          <p:cNvSpPr txBox="1"/>
          <p:nvPr/>
        </p:nvSpPr>
        <p:spPr>
          <a:xfrm>
            <a:off x="1241136" y="5767410"/>
            <a:ext cx="2469548" cy="3419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ja-JP" altLang="en-US" sz="1600" b="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生成したい地形に対して</a:t>
            </a:r>
          </a:p>
        </p:txBody>
      </p:sp>
      <p:sp>
        <p:nvSpPr>
          <p:cNvPr id="51" name="矢印: 右 50">
            <a:extLst>
              <a:ext uri="{FF2B5EF4-FFF2-40B4-BE49-F238E27FC236}">
                <a16:creationId xmlns:a16="http://schemas.microsoft.com/office/drawing/2014/main" id="{BBD6C260-81B4-BAA9-EEBE-1CB296EB4151}"/>
              </a:ext>
            </a:extLst>
          </p:cNvPr>
          <p:cNvSpPr/>
          <p:nvPr/>
        </p:nvSpPr>
        <p:spPr>
          <a:xfrm>
            <a:off x="7695644" y="4156745"/>
            <a:ext cx="934423" cy="465084"/>
          </a:xfrm>
          <a:prstGeom prst="rightArrow">
            <a:avLst/>
          </a:prstGeom>
          <a:solidFill>
            <a:srgbClr val="00000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52" name="テキスト ボックス 51">
            <a:extLst>
              <a:ext uri="{FF2B5EF4-FFF2-40B4-BE49-F238E27FC236}">
                <a16:creationId xmlns:a16="http://schemas.microsoft.com/office/drawing/2014/main" id="{2F6724E5-B8FF-4876-53F6-87A11FA841ED}"/>
              </a:ext>
            </a:extLst>
          </p:cNvPr>
          <p:cNvSpPr txBox="1"/>
          <p:nvPr/>
        </p:nvSpPr>
        <p:spPr>
          <a:xfrm>
            <a:off x="7644292" y="4621829"/>
            <a:ext cx="1037125" cy="3419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ja-JP" altLang="en-US" sz="1600" b="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生成</a:t>
            </a:r>
          </a:p>
        </p:txBody>
      </p:sp>
    </p:spTree>
    <p:extLst>
      <p:ext uri="{BB962C8B-B14F-4D97-AF65-F5344CB8AC3E}">
        <p14:creationId xmlns:p14="http://schemas.microsoft.com/office/powerpoint/2010/main" val="2560010745"/>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デスクトップコンピューターの画面&#10;&#10;中程度の精度で自動的に生成された説明">
            <a:extLst>
              <a:ext uri="{FF2B5EF4-FFF2-40B4-BE49-F238E27FC236}">
                <a16:creationId xmlns:a16="http://schemas.microsoft.com/office/drawing/2014/main" id="{0763E762-3B31-BACF-146E-B5CFF4033BCE}"/>
              </a:ext>
            </a:extLst>
          </p:cNvPr>
          <p:cNvPicPr>
            <a:picLocks noChangeAspect="1"/>
          </p:cNvPicPr>
          <p:nvPr/>
        </p:nvPicPr>
        <p:blipFill rotWithShape="1">
          <a:blip r:embed="rId2">
            <a:extLst>
              <a:ext uri="{28A0092B-C50C-407E-A947-70E740481C1C}">
                <a14:useLocalDpi xmlns:a14="http://schemas.microsoft.com/office/drawing/2010/main" val="0"/>
              </a:ext>
            </a:extLst>
          </a:blip>
          <a:srcRect l="21970" t="16788" r="13240" b="24241"/>
          <a:stretch/>
        </p:blipFill>
        <p:spPr>
          <a:xfrm>
            <a:off x="1164168" y="876327"/>
            <a:ext cx="3103070" cy="1863219"/>
          </a:xfrm>
          <a:prstGeom prst="rect">
            <a:avLst/>
          </a:prstGeom>
        </p:spPr>
      </p:pic>
      <p:sp>
        <p:nvSpPr>
          <p:cNvPr id="3" name="テキスト ボックス 2">
            <a:extLst>
              <a:ext uri="{FF2B5EF4-FFF2-40B4-BE49-F238E27FC236}">
                <a16:creationId xmlns:a16="http://schemas.microsoft.com/office/drawing/2014/main" id="{AD4972FA-7E69-9EAA-08FD-16B91BE36CBE}"/>
              </a:ext>
            </a:extLst>
          </p:cNvPr>
          <p:cNvSpPr txBox="1"/>
          <p:nvPr/>
        </p:nvSpPr>
        <p:spPr>
          <a:xfrm>
            <a:off x="1253231" y="2945485"/>
            <a:ext cx="3103071" cy="117297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ja-JP" altLang="en-US" sz="1400" dirty="0"/>
              <a:t>座標リストから任意の多角形に対して任意の多角形の穴をあけたメッシュの動的生成を行うプログラム</a:t>
            </a:r>
            <a:endParaRPr lang="en-US" altLang="ja-JP" sz="1400" dirty="0"/>
          </a:p>
          <a:p>
            <a:pPr marL="0" marR="0" indent="0" algn="ctr" defTabSz="2438338" rtl="0" fontAlgn="auto" latinLnBrk="0" hangingPunct="0">
              <a:lnSpc>
                <a:spcPct val="100000"/>
              </a:lnSpc>
              <a:spcBef>
                <a:spcPts val="0"/>
              </a:spcBef>
              <a:spcAft>
                <a:spcPts val="0"/>
              </a:spcAft>
              <a:buClrTx/>
              <a:buSzTx/>
              <a:buFontTx/>
              <a:buNone/>
              <a:tabLst/>
            </a:pPr>
            <a:r>
              <a:rPr kumimoji="0" lang="en-US" altLang="ja-JP" sz="14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Unity</a:t>
            </a:r>
            <a:r>
              <a:rPr kumimoji="0" lang="ja-JP" altLang="en-US" sz="14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で作成、</a:t>
            </a:r>
            <a:r>
              <a:rPr kumimoji="0" lang="en-US" altLang="ja-JP" sz="14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HelloWorld</a:t>
            </a:r>
            <a:r>
              <a:rPr kumimoji="0" lang="ja-JP" altLang="en-US" sz="14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で利用する目的で作成したもの</a:t>
            </a:r>
          </a:p>
        </p:txBody>
      </p:sp>
      <p:pic>
        <p:nvPicPr>
          <p:cNvPr id="4" name="図 3" descr="パソコンの画面&#10;&#10;自動的に生成された説明">
            <a:extLst>
              <a:ext uri="{FF2B5EF4-FFF2-40B4-BE49-F238E27FC236}">
                <a16:creationId xmlns:a16="http://schemas.microsoft.com/office/drawing/2014/main" id="{CA99D314-5B19-89A3-605A-6B868671DD7F}"/>
              </a:ext>
            </a:extLst>
          </p:cNvPr>
          <p:cNvPicPr>
            <a:picLocks noChangeAspect="1"/>
          </p:cNvPicPr>
          <p:nvPr/>
        </p:nvPicPr>
        <p:blipFill rotWithShape="1">
          <a:blip r:embed="rId3">
            <a:extLst>
              <a:ext uri="{28A0092B-C50C-407E-A947-70E740481C1C}">
                <a14:useLocalDpi xmlns:a14="http://schemas.microsoft.com/office/drawing/2010/main" val="0"/>
              </a:ext>
            </a:extLst>
          </a:blip>
          <a:srcRect l="25530" r="29437"/>
          <a:stretch/>
        </p:blipFill>
        <p:spPr>
          <a:xfrm rot="5400000">
            <a:off x="5441620" y="256402"/>
            <a:ext cx="1863218" cy="3103069"/>
          </a:xfrm>
          <a:prstGeom prst="rect">
            <a:avLst/>
          </a:prstGeom>
        </p:spPr>
      </p:pic>
      <p:sp>
        <p:nvSpPr>
          <p:cNvPr id="5" name="テキスト ボックス 4">
            <a:extLst>
              <a:ext uri="{FF2B5EF4-FFF2-40B4-BE49-F238E27FC236}">
                <a16:creationId xmlns:a16="http://schemas.microsoft.com/office/drawing/2014/main" id="{E498353D-4293-8CF4-ACCF-5E78248FDD18}"/>
              </a:ext>
            </a:extLst>
          </p:cNvPr>
          <p:cNvSpPr txBox="1"/>
          <p:nvPr/>
        </p:nvSpPr>
        <p:spPr>
          <a:xfrm>
            <a:off x="5087391" y="2837764"/>
            <a:ext cx="3103071" cy="1603857"/>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altLang="ja-JP" sz="14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Blue Orange Games</a:t>
            </a:r>
            <a:r>
              <a:rPr kumimoji="0" lang="ja-JP" altLang="en-US" sz="14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社が提供するコブレットブラザーズというボードゲームを</a:t>
            </a:r>
            <a:r>
              <a:rPr kumimoji="0" lang="en-US" altLang="ja-JP" sz="14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PC</a:t>
            </a:r>
            <a:r>
              <a:rPr kumimoji="0" lang="ja-JP" altLang="en-US" sz="14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上で再現し、全探索を用いて</a:t>
            </a:r>
            <a:r>
              <a:rPr kumimoji="0" lang="en-US" altLang="ja-JP" sz="14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CPU</a:t>
            </a:r>
            <a:r>
              <a:rPr kumimoji="0" lang="ja-JP" altLang="en-US" sz="14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が確実に勝ちに来るプログラム</a:t>
            </a:r>
            <a:r>
              <a:rPr kumimoji="0" lang="en-US" altLang="ja-JP" sz="14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hlinkClick r:id="rId4"/>
              </a:rPr>
              <a:t>https://sugorokuya.jp/p/gobblet-gobblers</a:t>
            </a:r>
            <a:endParaRPr kumimoji="0" lang="en-US" altLang="ja-JP" sz="14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endParaRPr>
          </a:p>
          <a:p>
            <a:pPr marL="0" marR="0" indent="0" algn="ctr" defTabSz="2438338" rtl="0" fontAlgn="auto" latinLnBrk="0" hangingPunct="0">
              <a:lnSpc>
                <a:spcPct val="100000"/>
              </a:lnSpc>
              <a:spcBef>
                <a:spcPts val="0"/>
              </a:spcBef>
              <a:spcAft>
                <a:spcPts val="0"/>
              </a:spcAft>
              <a:buClrTx/>
              <a:buSzTx/>
              <a:buFontTx/>
              <a:buNone/>
              <a:tabLst/>
            </a:pPr>
            <a:r>
              <a:rPr kumimoji="0" lang="ja-JP" altLang="en-US" sz="14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作成には</a:t>
            </a:r>
            <a:r>
              <a:rPr kumimoji="0" lang="en-US" altLang="ja-JP" sz="14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java</a:t>
            </a:r>
            <a:r>
              <a:rPr lang="ja-JP" altLang="en-US" sz="1400" dirty="0"/>
              <a:t>と</a:t>
            </a:r>
            <a:r>
              <a:rPr lang="en-US" altLang="ja-JP" sz="1400" dirty="0" err="1"/>
              <a:t>JavaApplet</a:t>
            </a:r>
            <a:r>
              <a:rPr lang="ja-JP" altLang="en-US" sz="1400" dirty="0"/>
              <a:t>を使用</a:t>
            </a:r>
            <a:endParaRPr lang="en-US" altLang="ja-JP" sz="1400" dirty="0"/>
          </a:p>
        </p:txBody>
      </p:sp>
    </p:spTree>
    <p:extLst>
      <p:ext uri="{BB962C8B-B14F-4D97-AF65-F5344CB8AC3E}">
        <p14:creationId xmlns:p14="http://schemas.microsoft.com/office/powerpoint/2010/main" val="160806790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AD4972FA-7E69-9EAA-08FD-16B91BE36CBE}"/>
              </a:ext>
            </a:extLst>
          </p:cNvPr>
          <p:cNvSpPr txBox="1"/>
          <p:nvPr/>
        </p:nvSpPr>
        <p:spPr>
          <a:xfrm>
            <a:off x="1253231" y="2945486"/>
            <a:ext cx="3103071" cy="117297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ja-JP" altLang="en-US" sz="14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ある地点からの光の通り道を可視化するプログラム</a:t>
            </a:r>
            <a:endParaRPr kumimoji="0" lang="en-US" altLang="ja-JP" sz="14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endParaRPr>
          </a:p>
          <a:p>
            <a:pPr marL="0" marR="0" indent="0" algn="ctr" defTabSz="2438338" rtl="0" fontAlgn="auto" latinLnBrk="0" hangingPunct="0">
              <a:lnSpc>
                <a:spcPct val="100000"/>
              </a:lnSpc>
              <a:spcBef>
                <a:spcPts val="0"/>
              </a:spcBef>
              <a:spcAft>
                <a:spcPts val="0"/>
              </a:spcAft>
              <a:buClrTx/>
              <a:buSzTx/>
              <a:buFontTx/>
              <a:buNone/>
              <a:tabLst/>
            </a:pPr>
            <a:r>
              <a:rPr lang="ja-JP" altLang="en-US" sz="1400" dirty="0"/>
              <a:t>敵キャラクターの視点をおしゃれに可視化する目的で作成</a:t>
            </a:r>
            <a:endParaRPr lang="en-US" altLang="ja-JP" sz="1400" dirty="0"/>
          </a:p>
          <a:p>
            <a:pPr marL="0" marR="0" indent="0" algn="ctr" defTabSz="2438338" rtl="0" fontAlgn="auto" latinLnBrk="0" hangingPunct="0">
              <a:lnSpc>
                <a:spcPct val="100000"/>
              </a:lnSpc>
              <a:spcBef>
                <a:spcPts val="0"/>
              </a:spcBef>
              <a:spcAft>
                <a:spcPts val="0"/>
              </a:spcAft>
              <a:buClrTx/>
              <a:buSzTx/>
              <a:buFontTx/>
              <a:buNone/>
              <a:tabLst/>
            </a:pPr>
            <a:r>
              <a:rPr kumimoji="0" lang="en-US" altLang="ja-JP" sz="14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Unity</a:t>
            </a:r>
            <a:r>
              <a:rPr kumimoji="0" lang="ja-JP" altLang="en-US" sz="14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で作成</a:t>
            </a:r>
          </a:p>
        </p:txBody>
      </p:sp>
      <p:sp>
        <p:nvSpPr>
          <p:cNvPr id="5" name="テキスト ボックス 4">
            <a:extLst>
              <a:ext uri="{FF2B5EF4-FFF2-40B4-BE49-F238E27FC236}">
                <a16:creationId xmlns:a16="http://schemas.microsoft.com/office/drawing/2014/main" id="{E498353D-4293-8CF4-ACCF-5E78248FDD18}"/>
              </a:ext>
            </a:extLst>
          </p:cNvPr>
          <p:cNvSpPr txBox="1"/>
          <p:nvPr/>
        </p:nvSpPr>
        <p:spPr>
          <a:xfrm>
            <a:off x="5087391" y="3053208"/>
            <a:ext cx="3103071" cy="117297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ja-JP" altLang="en-US" sz="1400" dirty="0"/>
              <a:t>シリアル通信を用いて</a:t>
            </a:r>
            <a:r>
              <a:rPr lang="en-US" altLang="ja-JP" sz="1400" dirty="0"/>
              <a:t>Arduino</a:t>
            </a:r>
            <a:r>
              <a:rPr lang="ja-JP" altLang="en-US" sz="1400" dirty="0"/>
              <a:t>と</a:t>
            </a:r>
            <a:r>
              <a:rPr lang="en-US" altLang="ja-JP" sz="1400" dirty="0"/>
              <a:t>Unity</a:t>
            </a:r>
            <a:r>
              <a:rPr lang="ja-JP" altLang="en-US" sz="1400" dirty="0"/>
              <a:t>で通信を行うプログラム</a:t>
            </a:r>
            <a:endParaRPr lang="en-US" altLang="ja-JP" sz="1400" dirty="0"/>
          </a:p>
          <a:p>
            <a:pPr marL="0" marR="0" indent="0" algn="ctr" defTabSz="2438338" rtl="0" fontAlgn="auto" latinLnBrk="0" hangingPunct="0">
              <a:lnSpc>
                <a:spcPct val="100000"/>
              </a:lnSpc>
              <a:spcBef>
                <a:spcPts val="0"/>
              </a:spcBef>
              <a:spcAft>
                <a:spcPts val="0"/>
              </a:spcAft>
              <a:buClrTx/>
              <a:buSzTx/>
              <a:buFontTx/>
              <a:buNone/>
              <a:tabLst/>
            </a:pPr>
            <a:r>
              <a:rPr lang="ja-JP" altLang="en-US" sz="1400" dirty="0"/>
              <a:t>自作コントローラーの作成や</a:t>
            </a:r>
            <a:r>
              <a:rPr lang="en-US" altLang="ja-JP" sz="1400" dirty="0"/>
              <a:t>VR</a:t>
            </a:r>
            <a:r>
              <a:rPr lang="ja-JP" altLang="en-US" sz="1400" dirty="0"/>
              <a:t>での力覚フィードバックを行うデバイスの作成に使用</a:t>
            </a:r>
            <a:endParaRPr lang="en-US" altLang="ja-JP" sz="1400" dirty="0"/>
          </a:p>
        </p:txBody>
      </p:sp>
      <p:pic>
        <p:nvPicPr>
          <p:cNvPr id="6" name="図 5">
            <a:extLst>
              <a:ext uri="{FF2B5EF4-FFF2-40B4-BE49-F238E27FC236}">
                <a16:creationId xmlns:a16="http://schemas.microsoft.com/office/drawing/2014/main" id="{2425482D-213B-B92B-E654-C94AA2F1748C}"/>
              </a:ext>
            </a:extLst>
          </p:cNvPr>
          <p:cNvPicPr>
            <a:picLocks noChangeAspect="1"/>
          </p:cNvPicPr>
          <p:nvPr/>
        </p:nvPicPr>
        <p:blipFill rotWithShape="1">
          <a:blip r:embed="rId2"/>
          <a:srcRect l="4455" t="653" r="6218" b="433"/>
          <a:stretch/>
        </p:blipFill>
        <p:spPr>
          <a:xfrm>
            <a:off x="1176044" y="974288"/>
            <a:ext cx="3103070" cy="1863476"/>
          </a:xfrm>
          <a:prstGeom prst="rect">
            <a:avLst/>
          </a:prstGeom>
        </p:spPr>
      </p:pic>
      <p:pic>
        <p:nvPicPr>
          <p:cNvPr id="7" name="図 6" descr="ノートパソコンの画面を見ている&#10;&#10;自動的に生成された説明">
            <a:extLst>
              <a:ext uri="{FF2B5EF4-FFF2-40B4-BE49-F238E27FC236}">
                <a16:creationId xmlns:a16="http://schemas.microsoft.com/office/drawing/2014/main" id="{C3CDE831-2127-E085-72B5-C83DDE4F2F6E}"/>
              </a:ext>
            </a:extLst>
          </p:cNvPr>
          <p:cNvPicPr>
            <a:picLocks noChangeAspect="1"/>
          </p:cNvPicPr>
          <p:nvPr/>
        </p:nvPicPr>
        <p:blipFill rotWithShape="1">
          <a:blip r:embed="rId3">
            <a:extLst>
              <a:ext uri="{28A0092B-C50C-407E-A947-70E740481C1C}">
                <a14:useLocalDpi xmlns:a14="http://schemas.microsoft.com/office/drawing/2010/main" val="0"/>
              </a:ext>
            </a:extLst>
          </a:blip>
          <a:srcRect b="5527"/>
          <a:stretch/>
        </p:blipFill>
        <p:spPr>
          <a:xfrm rot="16200000">
            <a:off x="5630000" y="354491"/>
            <a:ext cx="1863476" cy="3103070"/>
          </a:xfrm>
          <a:prstGeom prst="rect">
            <a:avLst/>
          </a:prstGeom>
        </p:spPr>
      </p:pic>
    </p:spTree>
    <p:extLst>
      <p:ext uri="{BB962C8B-B14F-4D97-AF65-F5344CB8AC3E}">
        <p14:creationId xmlns:p14="http://schemas.microsoft.com/office/powerpoint/2010/main" val="100083884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2D2370-4D99-2D14-7BD3-99B90E31D60C}"/>
              </a:ext>
            </a:extLst>
          </p:cNvPr>
          <p:cNvSpPr>
            <a:spLocks noGrp="1"/>
          </p:cNvSpPr>
          <p:nvPr>
            <p:ph type="title" idx="4294967295"/>
          </p:nvPr>
        </p:nvSpPr>
        <p:spPr>
          <a:xfrm>
            <a:off x="353507" y="203377"/>
            <a:ext cx="3986213" cy="669925"/>
          </a:xfrm>
        </p:spPr>
        <p:txBody>
          <a:bodyPr>
            <a:normAutofit fontScale="90000"/>
          </a:bodyPr>
          <a:lstStyle/>
          <a:p>
            <a:r>
              <a:rPr lang="ja-JP" altLang="en-US" dirty="0"/>
              <a:t>制作に至った流れ</a:t>
            </a:r>
            <a:endParaRPr kumimoji="1" lang="ja-JP" altLang="en-US" dirty="0"/>
          </a:p>
        </p:txBody>
      </p:sp>
      <p:sp>
        <p:nvSpPr>
          <p:cNvPr id="11" name="吹き出し: 四角形 10">
            <a:extLst>
              <a:ext uri="{FF2B5EF4-FFF2-40B4-BE49-F238E27FC236}">
                <a16:creationId xmlns:a16="http://schemas.microsoft.com/office/drawing/2014/main" id="{31DF1CB0-ACE8-3A27-991B-E7F212DB3910}"/>
              </a:ext>
            </a:extLst>
          </p:cNvPr>
          <p:cNvSpPr/>
          <p:nvPr/>
        </p:nvSpPr>
        <p:spPr>
          <a:xfrm>
            <a:off x="6666089" y="421930"/>
            <a:ext cx="5094710" cy="772860"/>
          </a:xfrm>
          <a:prstGeom prst="wedgeRectCallout">
            <a:avLst>
              <a:gd name="adj1" fmla="val 55850"/>
              <a:gd name="adj2" fmla="val 46487"/>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ja-JP" altLang="en-US" sz="11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このゲーム制作を始める前から、様々なゲーム案を考案し、実装方法を検討することがありました。</a:t>
            </a:r>
            <a:endParaRPr kumimoji="0" lang="en-US" altLang="ja-JP" sz="11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endParaRPr>
          </a:p>
          <a:p>
            <a:pPr marL="0" marR="0" indent="0" algn="l" defTabSz="825500" rtl="0" fontAlgn="auto" latinLnBrk="0" hangingPunct="0">
              <a:lnSpc>
                <a:spcPct val="100000"/>
              </a:lnSpc>
              <a:spcBef>
                <a:spcPts val="0"/>
              </a:spcBef>
              <a:spcAft>
                <a:spcPts val="0"/>
              </a:spcAft>
              <a:buClrTx/>
              <a:buSzTx/>
              <a:buFontTx/>
              <a:buNone/>
              <a:tabLst/>
            </a:pPr>
            <a:r>
              <a:rPr kumimoji="0" lang="ja-JP" altLang="en-US" sz="11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が、実際にゲーム自体を作成することは少なく、基本的にそのゲームアイデア独自のシステムの実装部分の作成を行うのみでした。</a:t>
            </a:r>
            <a:endParaRPr kumimoji="0" lang="en-US" altLang="ja-JP" sz="11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endParaRPr>
          </a:p>
        </p:txBody>
      </p:sp>
      <p:pic>
        <p:nvPicPr>
          <p:cNvPr id="8" name="図 7" descr="デスクトップコンピューターの画面&#10;&#10;中程度の精度で自動的に生成された説明">
            <a:hlinkClick r:id="rId2" action="ppaction://hlinksldjump"/>
            <a:extLst>
              <a:ext uri="{FF2B5EF4-FFF2-40B4-BE49-F238E27FC236}">
                <a16:creationId xmlns:a16="http://schemas.microsoft.com/office/drawing/2014/main" id="{4680AAD0-8D44-8C93-14DD-3C3CA243974B}"/>
              </a:ext>
            </a:extLst>
          </p:cNvPr>
          <p:cNvPicPr>
            <a:picLocks noChangeAspect="1"/>
          </p:cNvPicPr>
          <p:nvPr/>
        </p:nvPicPr>
        <p:blipFill rotWithShape="1">
          <a:blip r:embed="rId3">
            <a:extLst>
              <a:ext uri="{28A0092B-C50C-407E-A947-70E740481C1C}">
                <a14:useLocalDpi xmlns:a14="http://schemas.microsoft.com/office/drawing/2010/main" val="0"/>
              </a:ext>
            </a:extLst>
          </a:blip>
          <a:srcRect l="21970" t="16788" r="13240" b="24241"/>
          <a:stretch/>
        </p:blipFill>
        <p:spPr>
          <a:xfrm>
            <a:off x="2066693" y="2491371"/>
            <a:ext cx="3103070" cy="1863219"/>
          </a:xfrm>
          <a:prstGeom prst="rect">
            <a:avLst/>
          </a:prstGeom>
        </p:spPr>
      </p:pic>
      <p:pic>
        <p:nvPicPr>
          <p:cNvPr id="15" name="図 14">
            <a:hlinkClick r:id="rId4" action="ppaction://hlinksldjump"/>
            <a:extLst>
              <a:ext uri="{FF2B5EF4-FFF2-40B4-BE49-F238E27FC236}">
                <a16:creationId xmlns:a16="http://schemas.microsoft.com/office/drawing/2014/main" id="{73CDF7DB-668F-70D1-C19F-FCB4CEE8A762}"/>
              </a:ext>
            </a:extLst>
          </p:cNvPr>
          <p:cNvPicPr>
            <a:picLocks noChangeAspect="1"/>
          </p:cNvPicPr>
          <p:nvPr/>
        </p:nvPicPr>
        <p:blipFill rotWithShape="1">
          <a:blip r:embed="rId5"/>
          <a:srcRect l="4455" t="653" r="6218" b="433"/>
          <a:stretch/>
        </p:blipFill>
        <p:spPr>
          <a:xfrm>
            <a:off x="2066693" y="4430218"/>
            <a:ext cx="3103070" cy="1863476"/>
          </a:xfrm>
          <a:prstGeom prst="rect">
            <a:avLst/>
          </a:prstGeom>
        </p:spPr>
      </p:pic>
      <p:pic>
        <p:nvPicPr>
          <p:cNvPr id="17" name="図 16" descr="パソコンの画面&#10;&#10;自動的に生成された説明">
            <a:hlinkClick r:id="rId2" action="ppaction://hlinksldjump"/>
            <a:extLst>
              <a:ext uri="{FF2B5EF4-FFF2-40B4-BE49-F238E27FC236}">
                <a16:creationId xmlns:a16="http://schemas.microsoft.com/office/drawing/2014/main" id="{4561C92A-626E-19D7-926D-7C9DC5C7EC21}"/>
              </a:ext>
            </a:extLst>
          </p:cNvPr>
          <p:cNvPicPr>
            <a:picLocks noChangeAspect="1"/>
          </p:cNvPicPr>
          <p:nvPr/>
        </p:nvPicPr>
        <p:blipFill rotWithShape="1">
          <a:blip r:embed="rId6">
            <a:extLst>
              <a:ext uri="{28A0092B-C50C-407E-A947-70E740481C1C}">
                <a14:useLocalDpi xmlns:a14="http://schemas.microsoft.com/office/drawing/2010/main" val="0"/>
              </a:ext>
            </a:extLst>
          </a:blip>
          <a:srcRect l="25530" r="29437"/>
          <a:stretch/>
        </p:blipFill>
        <p:spPr>
          <a:xfrm rot="5400000">
            <a:off x="7208419" y="1871447"/>
            <a:ext cx="1863218" cy="3103069"/>
          </a:xfrm>
          <a:prstGeom prst="rect">
            <a:avLst/>
          </a:prstGeom>
        </p:spPr>
      </p:pic>
      <p:pic>
        <p:nvPicPr>
          <p:cNvPr id="19" name="図 18" descr="ノートパソコンの画面を見ている&#10;&#10;自動的に生成された説明">
            <a:hlinkClick r:id="rId4" action="ppaction://hlinksldjump"/>
            <a:extLst>
              <a:ext uri="{FF2B5EF4-FFF2-40B4-BE49-F238E27FC236}">
                <a16:creationId xmlns:a16="http://schemas.microsoft.com/office/drawing/2014/main" id="{743DD787-F524-3F18-FF53-16E935622AAB}"/>
              </a:ext>
            </a:extLst>
          </p:cNvPr>
          <p:cNvPicPr>
            <a:picLocks noChangeAspect="1"/>
          </p:cNvPicPr>
          <p:nvPr/>
        </p:nvPicPr>
        <p:blipFill rotWithShape="1">
          <a:blip r:embed="rId7">
            <a:extLst>
              <a:ext uri="{28A0092B-C50C-407E-A947-70E740481C1C}">
                <a14:useLocalDpi xmlns:a14="http://schemas.microsoft.com/office/drawing/2010/main" val="0"/>
              </a:ext>
            </a:extLst>
          </a:blip>
          <a:srcRect b="5527"/>
          <a:stretch/>
        </p:blipFill>
        <p:spPr>
          <a:xfrm rot="16200000">
            <a:off x="7208290" y="3810421"/>
            <a:ext cx="1863476" cy="3103070"/>
          </a:xfrm>
          <a:prstGeom prst="rect">
            <a:avLst/>
          </a:prstGeom>
        </p:spPr>
      </p:pic>
      <p:sp>
        <p:nvSpPr>
          <p:cNvPr id="20" name="テキスト ボックス 19">
            <a:extLst>
              <a:ext uri="{FF2B5EF4-FFF2-40B4-BE49-F238E27FC236}">
                <a16:creationId xmlns:a16="http://schemas.microsoft.com/office/drawing/2014/main" id="{FF32516B-631C-E2F8-DE64-CA032F8206BE}"/>
              </a:ext>
            </a:extLst>
          </p:cNvPr>
          <p:cNvSpPr txBox="1"/>
          <p:nvPr/>
        </p:nvSpPr>
        <p:spPr>
          <a:xfrm>
            <a:off x="432738" y="710331"/>
            <a:ext cx="3906982" cy="40352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ja-JP" altLang="en-US" sz="20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放置されるプロジェクトたち</a:t>
            </a:r>
          </a:p>
        </p:txBody>
      </p:sp>
      <p:sp>
        <p:nvSpPr>
          <p:cNvPr id="21" name="吹き出し: 四角形 20">
            <a:extLst>
              <a:ext uri="{FF2B5EF4-FFF2-40B4-BE49-F238E27FC236}">
                <a16:creationId xmlns:a16="http://schemas.microsoft.com/office/drawing/2014/main" id="{CDF2AEDA-D703-B656-309C-E363CA3F3C1D}"/>
              </a:ext>
            </a:extLst>
          </p:cNvPr>
          <p:cNvSpPr/>
          <p:nvPr/>
        </p:nvSpPr>
        <p:spPr>
          <a:xfrm>
            <a:off x="6666089" y="1773043"/>
            <a:ext cx="5094710" cy="434306"/>
          </a:xfrm>
          <a:prstGeom prst="wedgeRectCallout">
            <a:avLst>
              <a:gd name="adj1" fmla="val 55850"/>
              <a:gd name="adj2" fmla="val 46487"/>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algn="l" defTabSz="825500"/>
            <a:r>
              <a:rPr kumimoji="0" lang="ja-JP" altLang="en-US" sz="11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以下画像は実際に作成し、放置したプロジェクトの一部です、ハイパーリンクがあるので画像を</a:t>
            </a:r>
            <a:r>
              <a:rPr kumimoji="0" lang="en-US" altLang="ja-JP" sz="11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ctrl</a:t>
            </a:r>
            <a:r>
              <a:rPr lang="ja-JP" altLang="en-US" sz="1100" dirty="0">
                <a:solidFill>
                  <a:schemeClr val="tx1"/>
                </a:solidFill>
                <a:latin typeface="ヒラギノ角ゴ ProN W4"/>
                <a:ea typeface="ヒラギノ角ゴ ProN W4"/>
                <a:cs typeface="ヒラギノ角ゴ ProN W4"/>
                <a:sym typeface="ヒラギノ角ゴ ProN W4"/>
              </a:rPr>
              <a:t>キーを押したままクリック</a:t>
            </a:r>
            <a:r>
              <a:rPr kumimoji="0" lang="ja-JP" altLang="en-US" sz="11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して詳細を確認できます。</a:t>
            </a:r>
          </a:p>
        </p:txBody>
      </p:sp>
      <p:sp>
        <p:nvSpPr>
          <p:cNvPr id="22" name="テキスト ボックス 21">
            <a:extLst>
              <a:ext uri="{FF2B5EF4-FFF2-40B4-BE49-F238E27FC236}">
                <a16:creationId xmlns:a16="http://schemas.microsoft.com/office/drawing/2014/main" id="{16C8ABDF-742B-6D33-BDAB-32189D0C61A8}"/>
              </a:ext>
            </a:extLst>
          </p:cNvPr>
          <p:cNvSpPr txBox="1"/>
          <p:nvPr/>
        </p:nvSpPr>
        <p:spPr>
          <a:xfrm>
            <a:off x="570197" y="1496044"/>
            <a:ext cx="5525803" cy="71130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ja-JP" altLang="en-US" sz="2000" b="1" i="0"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以前からゲームのアイデアはたくさんあった</a:t>
            </a:r>
            <a:endParaRPr kumimoji="0" lang="en-US" altLang="ja-JP" sz="2000" b="1" i="0"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a:p>
            <a:pPr marL="0" marR="0" indent="0" algn="l" defTabSz="2438338" rtl="0" fontAlgn="auto" latinLnBrk="0" hangingPunct="0">
              <a:lnSpc>
                <a:spcPct val="100000"/>
              </a:lnSpc>
              <a:spcBef>
                <a:spcPts val="0"/>
              </a:spcBef>
              <a:spcAft>
                <a:spcPts val="0"/>
              </a:spcAft>
              <a:buClrTx/>
              <a:buSzTx/>
              <a:buFontTx/>
              <a:buNone/>
              <a:tabLst/>
            </a:pPr>
            <a:r>
              <a:rPr lang="ja-JP" altLang="en-US" sz="2000" b="1" dirty="0">
                <a:solidFill>
                  <a:schemeClr val="tx1"/>
                </a:solidFill>
              </a:rPr>
              <a:t>が、システムだけ作って</a:t>
            </a:r>
            <a:r>
              <a:rPr lang="ja-JP" altLang="en-US" sz="2000" b="1" u="sng" dirty="0">
                <a:solidFill>
                  <a:schemeClr val="accent1"/>
                </a:solidFill>
              </a:rPr>
              <a:t>全部途中で放棄</a:t>
            </a:r>
            <a:endParaRPr kumimoji="0" lang="ja-JP" altLang="en-US" sz="2000" b="1" i="0" u="sng" strike="noStrike" cap="none" spc="0" normalizeH="0" baseline="0" dirty="0">
              <a:ln>
                <a:noFill/>
              </a:ln>
              <a:solidFill>
                <a:schemeClr val="accent1"/>
              </a:solidFill>
              <a:effectLst/>
              <a:uFillTx/>
              <a:latin typeface="ヒラギノ角ゴ ProN W3"/>
              <a:ea typeface="ヒラギノ角ゴ ProN W3"/>
              <a:cs typeface="ヒラギノ角ゴ ProN W3"/>
              <a:sym typeface="ヒラギノ角ゴ ProN W3"/>
            </a:endParaRPr>
          </a:p>
        </p:txBody>
      </p:sp>
      <p:sp>
        <p:nvSpPr>
          <p:cNvPr id="24" name="吹き出し: 四角形 23">
            <a:extLst>
              <a:ext uri="{FF2B5EF4-FFF2-40B4-BE49-F238E27FC236}">
                <a16:creationId xmlns:a16="http://schemas.microsoft.com/office/drawing/2014/main" id="{20329914-E1CA-6BD8-D5A7-962949729C86}"/>
              </a:ext>
            </a:extLst>
          </p:cNvPr>
          <p:cNvSpPr/>
          <p:nvPr/>
        </p:nvSpPr>
        <p:spPr>
          <a:xfrm>
            <a:off x="6666089" y="1261660"/>
            <a:ext cx="5094710" cy="434306"/>
          </a:xfrm>
          <a:prstGeom prst="wedgeRectCallout">
            <a:avLst>
              <a:gd name="adj1" fmla="val 55850"/>
              <a:gd name="adj2" fmla="val 46487"/>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ja-JP" altLang="en-US" sz="11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これらプロジェクトは作成時から“ゲームシステムを実装できるか試す”ことだけを目的としており、ゲーム自体の作成は行っていません</a:t>
            </a:r>
            <a:r>
              <a:rPr lang="ja-JP" altLang="en-US" sz="1100" dirty="0">
                <a:solidFill>
                  <a:schemeClr val="tx1"/>
                </a:solidFill>
                <a:latin typeface="ヒラギノ角ゴ ProN W4"/>
                <a:ea typeface="ヒラギノ角ゴ ProN W4"/>
                <a:cs typeface="ヒラギノ角ゴ ProN W4"/>
                <a:sym typeface="ヒラギノ角ゴ ProN W4"/>
              </a:rPr>
              <a:t>。</a:t>
            </a:r>
            <a:endParaRPr kumimoji="0" lang="en-US" altLang="ja-JP" sz="11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endParaRPr>
          </a:p>
        </p:txBody>
      </p:sp>
    </p:spTree>
    <p:extLst>
      <p:ext uri="{BB962C8B-B14F-4D97-AF65-F5344CB8AC3E}">
        <p14:creationId xmlns:p14="http://schemas.microsoft.com/office/powerpoint/2010/main" val="376115554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2D2370-4D99-2D14-7BD3-99B90E31D60C}"/>
              </a:ext>
            </a:extLst>
          </p:cNvPr>
          <p:cNvSpPr>
            <a:spLocks noGrp="1"/>
          </p:cNvSpPr>
          <p:nvPr>
            <p:ph type="title" idx="4294967295"/>
          </p:nvPr>
        </p:nvSpPr>
        <p:spPr>
          <a:xfrm>
            <a:off x="353507" y="203377"/>
            <a:ext cx="3986213" cy="669925"/>
          </a:xfrm>
        </p:spPr>
        <p:txBody>
          <a:bodyPr>
            <a:normAutofit fontScale="90000"/>
          </a:bodyPr>
          <a:lstStyle/>
          <a:p>
            <a:r>
              <a:rPr lang="ja-JP" altLang="en-US" dirty="0"/>
              <a:t>制作に至った流れ</a:t>
            </a:r>
            <a:endParaRPr kumimoji="1" lang="ja-JP" altLang="en-US" dirty="0"/>
          </a:p>
        </p:txBody>
      </p:sp>
      <p:sp>
        <p:nvSpPr>
          <p:cNvPr id="6" name="テキスト ボックス 5">
            <a:extLst>
              <a:ext uri="{FF2B5EF4-FFF2-40B4-BE49-F238E27FC236}">
                <a16:creationId xmlns:a16="http://schemas.microsoft.com/office/drawing/2014/main" id="{51EC1B19-B9E3-7EA5-5457-F24AA92AC8A1}"/>
              </a:ext>
            </a:extLst>
          </p:cNvPr>
          <p:cNvSpPr txBox="1"/>
          <p:nvPr/>
        </p:nvSpPr>
        <p:spPr>
          <a:xfrm>
            <a:off x="353507" y="717914"/>
            <a:ext cx="5308271" cy="40352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ja-JP" altLang="en-US" sz="2000" dirty="0"/>
              <a:t>このゲームの目的</a:t>
            </a:r>
            <a:endParaRPr kumimoji="0" lang="ja-JP" altLang="en-US" sz="20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endParaRPr>
          </a:p>
        </p:txBody>
      </p:sp>
      <p:sp>
        <p:nvSpPr>
          <p:cNvPr id="3" name="テキスト ボックス 2">
            <a:extLst>
              <a:ext uri="{FF2B5EF4-FFF2-40B4-BE49-F238E27FC236}">
                <a16:creationId xmlns:a16="http://schemas.microsoft.com/office/drawing/2014/main" id="{CB989C89-9EEB-7C10-4480-7FF6370AA02A}"/>
              </a:ext>
            </a:extLst>
          </p:cNvPr>
          <p:cNvSpPr txBox="1"/>
          <p:nvPr/>
        </p:nvSpPr>
        <p:spPr>
          <a:xfrm>
            <a:off x="460890" y="1604751"/>
            <a:ext cx="7968161" cy="71130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ja-JP" altLang="en-US" sz="2000" b="1" i="0"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流石に一つくらいまともに作りたい</a:t>
            </a:r>
            <a:endParaRPr kumimoji="0" lang="en-US" altLang="ja-JP" sz="2000" b="1" i="0"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a:p>
            <a:pPr marL="0" marR="0" indent="0" algn="l" defTabSz="2438338" rtl="0" fontAlgn="auto" latinLnBrk="0" hangingPunct="0">
              <a:lnSpc>
                <a:spcPct val="100000"/>
              </a:lnSpc>
              <a:spcBef>
                <a:spcPts val="0"/>
              </a:spcBef>
              <a:spcAft>
                <a:spcPts val="0"/>
              </a:spcAft>
              <a:buClrTx/>
              <a:buSzTx/>
              <a:buFontTx/>
              <a:buNone/>
              <a:tabLst/>
            </a:pPr>
            <a:r>
              <a:rPr lang="ja-JP" altLang="en-US" sz="2000" b="1" dirty="0">
                <a:solidFill>
                  <a:schemeClr val="tx1"/>
                </a:solidFill>
              </a:rPr>
              <a:t>が、本命のアイデアを初めてのゲーム制作で作るのはリスクが高い</a:t>
            </a:r>
            <a:endParaRPr lang="en-US" altLang="ja-JP" sz="2000" b="1" dirty="0">
              <a:solidFill>
                <a:schemeClr val="tx1"/>
              </a:solidFill>
            </a:endParaRPr>
          </a:p>
        </p:txBody>
      </p:sp>
      <p:sp>
        <p:nvSpPr>
          <p:cNvPr id="7" name="吹き出し: 四角形 6">
            <a:extLst>
              <a:ext uri="{FF2B5EF4-FFF2-40B4-BE49-F238E27FC236}">
                <a16:creationId xmlns:a16="http://schemas.microsoft.com/office/drawing/2014/main" id="{A8576BC7-6B89-4C63-3582-D38ADD35FB09}"/>
              </a:ext>
            </a:extLst>
          </p:cNvPr>
          <p:cNvSpPr/>
          <p:nvPr/>
        </p:nvSpPr>
        <p:spPr>
          <a:xfrm>
            <a:off x="6636400" y="283461"/>
            <a:ext cx="5094710" cy="603583"/>
          </a:xfrm>
          <a:prstGeom prst="wedgeRectCallout">
            <a:avLst>
              <a:gd name="adj1" fmla="val 55850"/>
              <a:gd name="adj2" fmla="val 46487"/>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algn="l" defTabSz="825500"/>
            <a:r>
              <a:rPr kumimoji="0" lang="ja-JP" altLang="en-US" sz="11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しかし、自分の持つゲームアイデアを形にしたいという気持ちはあり、そのアイデアのいくつかは自分の中ではかなり斬新で、「これは絶対売れるだろう」という謎の自信がありました</a:t>
            </a:r>
          </a:p>
        </p:txBody>
      </p:sp>
      <p:sp>
        <p:nvSpPr>
          <p:cNvPr id="8" name="吹き出し: 四角形 7">
            <a:extLst>
              <a:ext uri="{FF2B5EF4-FFF2-40B4-BE49-F238E27FC236}">
                <a16:creationId xmlns:a16="http://schemas.microsoft.com/office/drawing/2014/main" id="{0EAA4A76-FF19-B178-12FB-489557210029}"/>
              </a:ext>
            </a:extLst>
          </p:cNvPr>
          <p:cNvSpPr/>
          <p:nvPr/>
        </p:nvSpPr>
        <p:spPr>
          <a:xfrm>
            <a:off x="6636400" y="970571"/>
            <a:ext cx="5094710" cy="434306"/>
          </a:xfrm>
          <a:prstGeom prst="wedgeRectCallout">
            <a:avLst>
              <a:gd name="adj1" fmla="val 55850"/>
              <a:gd name="adj2" fmla="val 46487"/>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algn="l" defTabSz="825500"/>
            <a:r>
              <a:rPr kumimoji="0" lang="ja-JP" altLang="en-US" sz="11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が、「初めて作るゲームは必ず失敗する」という話をどこかで聞き、自分でも確かにこれらゲームアイデアを経験もなしに作るのはまずいと考え</a:t>
            </a:r>
          </a:p>
        </p:txBody>
      </p:sp>
      <p:sp>
        <p:nvSpPr>
          <p:cNvPr id="9" name="吹き出し: 四角形 8">
            <a:extLst>
              <a:ext uri="{FF2B5EF4-FFF2-40B4-BE49-F238E27FC236}">
                <a16:creationId xmlns:a16="http://schemas.microsoft.com/office/drawing/2014/main" id="{D928ED97-C32D-0424-D288-793619CC8BA5}"/>
              </a:ext>
            </a:extLst>
          </p:cNvPr>
          <p:cNvSpPr/>
          <p:nvPr/>
        </p:nvSpPr>
        <p:spPr>
          <a:xfrm>
            <a:off x="6636400" y="1481572"/>
            <a:ext cx="5094710" cy="265029"/>
          </a:xfrm>
          <a:prstGeom prst="wedgeRectCallout">
            <a:avLst>
              <a:gd name="adj1" fmla="val 55850"/>
              <a:gd name="adj2" fmla="val 46487"/>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algn="l" defTabSz="825500"/>
            <a:r>
              <a:rPr kumimoji="0" lang="ja-JP" altLang="en-US" sz="11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ゲーム制作の全体の流れを学ぶ目的で開始したのが今回のプロジェクトです</a:t>
            </a:r>
          </a:p>
        </p:txBody>
      </p:sp>
      <p:sp>
        <p:nvSpPr>
          <p:cNvPr id="10" name="テキスト ボックス 9">
            <a:extLst>
              <a:ext uri="{FF2B5EF4-FFF2-40B4-BE49-F238E27FC236}">
                <a16:creationId xmlns:a16="http://schemas.microsoft.com/office/drawing/2014/main" id="{A11E1162-1756-1234-A782-9E0C73D4DD28}"/>
              </a:ext>
            </a:extLst>
          </p:cNvPr>
          <p:cNvSpPr txBox="1"/>
          <p:nvPr/>
        </p:nvSpPr>
        <p:spPr>
          <a:xfrm>
            <a:off x="2442476" y="3778287"/>
            <a:ext cx="7501014" cy="1080637"/>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ja-JP" altLang="en-US" sz="3200" b="0" i="0" u="none" strike="noStrike" cap="none" spc="0" normalizeH="0" baseline="0" dirty="0">
                <a:ln>
                  <a:noFill/>
                </a:ln>
                <a:solidFill>
                  <a:schemeClr val="accent1"/>
                </a:solidFill>
                <a:effectLst/>
                <a:uFillTx/>
                <a:latin typeface="ヒラギノ角ゴ ProN W3"/>
                <a:ea typeface="ヒラギノ角ゴ ProN W3"/>
                <a:cs typeface="ヒラギノ角ゴ ProN W3"/>
                <a:sym typeface="ヒラギノ角ゴ ProN W3"/>
              </a:rPr>
              <a:t>・作りやすく、作成過程で学びが多い</a:t>
            </a:r>
            <a:endParaRPr kumimoji="0" lang="en-US" altLang="ja-JP" sz="3200" b="0" i="0" u="none" strike="noStrike" cap="none" spc="0" normalizeH="0" baseline="0" dirty="0">
              <a:ln>
                <a:noFill/>
              </a:ln>
              <a:solidFill>
                <a:schemeClr val="accent1"/>
              </a:solidFill>
              <a:effectLst/>
              <a:uFillTx/>
              <a:latin typeface="ヒラギノ角ゴ ProN W3"/>
              <a:ea typeface="ヒラギノ角ゴ ProN W3"/>
              <a:cs typeface="ヒラギノ角ゴ ProN W3"/>
              <a:sym typeface="ヒラギノ角ゴ ProN W3"/>
            </a:endParaRPr>
          </a:p>
          <a:p>
            <a:pPr marL="0" marR="0" indent="0" algn="l" defTabSz="2438338" rtl="0" fontAlgn="auto" latinLnBrk="0" hangingPunct="0">
              <a:lnSpc>
                <a:spcPct val="100000"/>
              </a:lnSpc>
              <a:spcBef>
                <a:spcPts val="0"/>
              </a:spcBef>
              <a:spcAft>
                <a:spcPts val="0"/>
              </a:spcAft>
              <a:buClrTx/>
              <a:buSzTx/>
              <a:buFontTx/>
              <a:buNone/>
              <a:tabLst/>
            </a:pPr>
            <a:r>
              <a:rPr kumimoji="0" lang="ja-JP" altLang="en-US" sz="3200" b="0" i="0" u="none" strike="noStrike" cap="none" spc="0" normalizeH="0" baseline="0" dirty="0">
                <a:ln>
                  <a:noFill/>
                </a:ln>
                <a:solidFill>
                  <a:schemeClr val="accent1"/>
                </a:solidFill>
                <a:effectLst/>
                <a:uFillTx/>
                <a:latin typeface="ヒラギノ角ゴ ProN W3"/>
                <a:ea typeface="ヒラギノ角ゴ ProN W3"/>
                <a:cs typeface="ヒラギノ角ゴ ProN W3"/>
                <a:sym typeface="ヒラギノ角ゴ ProN W3"/>
              </a:rPr>
              <a:t>・自分のやる気が長く続く内容</a:t>
            </a:r>
            <a:endParaRPr kumimoji="0" lang="en-US" altLang="ja-JP" sz="3200" b="0" i="0" u="none" strike="noStrike" cap="none" spc="0" normalizeH="0" baseline="0" dirty="0">
              <a:ln>
                <a:noFill/>
              </a:ln>
              <a:solidFill>
                <a:schemeClr val="accent1"/>
              </a:solidFill>
              <a:effectLst/>
              <a:uFillTx/>
              <a:latin typeface="ヒラギノ角ゴ ProN W3"/>
              <a:ea typeface="ヒラギノ角ゴ ProN W3"/>
              <a:cs typeface="ヒラギノ角ゴ ProN W3"/>
              <a:sym typeface="ヒラギノ角ゴ ProN W3"/>
            </a:endParaRPr>
          </a:p>
        </p:txBody>
      </p:sp>
      <p:sp>
        <p:nvSpPr>
          <p:cNvPr id="12" name="テキスト ボックス 11">
            <a:extLst>
              <a:ext uri="{FF2B5EF4-FFF2-40B4-BE49-F238E27FC236}">
                <a16:creationId xmlns:a16="http://schemas.microsoft.com/office/drawing/2014/main" id="{C623D6F0-35A4-BDD0-BB3E-12B84D4B56CA}"/>
              </a:ext>
            </a:extLst>
          </p:cNvPr>
          <p:cNvSpPr txBox="1"/>
          <p:nvPr/>
        </p:nvSpPr>
        <p:spPr>
          <a:xfrm>
            <a:off x="460890" y="2676185"/>
            <a:ext cx="5880534" cy="40352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ja-JP" altLang="en-US" sz="2000" b="1" i="0"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ゲームを作って公開するまでの流れを学ぶために</a:t>
            </a:r>
            <a:endParaRPr kumimoji="0" lang="en-US" altLang="ja-JP" sz="2000" b="1" i="0"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15" name="テキスト ボックス 14">
            <a:extLst>
              <a:ext uri="{FF2B5EF4-FFF2-40B4-BE49-F238E27FC236}">
                <a16:creationId xmlns:a16="http://schemas.microsoft.com/office/drawing/2014/main" id="{7D2562F6-02AB-B945-CC3E-D9757332168D}"/>
              </a:ext>
            </a:extLst>
          </p:cNvPr>
          <p:cNvSpPr txBox="1"/>
          <p:nvPr/>
        </p:nvSpPr>
        <p:spPr>
          <a:xfrm>
            <a:off x="5379583" y="5376428"/>
            <a:ext cx="6231457" cy="52663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ja-JP" altLang="en-US" sz="2800" b="1" i="0"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この要件を満たしたゲームを作りたい</a:t>
            </a:r>
            <a:endParaRPr kumimoji="0" lang="en-US" altLang="ja-JP" sz="2800" b="1" i="0"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Tree>
    <p:extLst>
      <p:ext uri="{BB962C8B-B14F-4D97-AF65-F5344CB8AC3E}">
        <p14:creationId xmlns:p14="http://schemas.microsoft.com/office/powerpoint/2010/main" val="33292598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2D2370-4D99-2D14-7BD3-99B90E31D60C}"/>
              </a:ext>
            </a:extLst>
          </p:cNvPr>
          <p:cNvSpPr>
            <a:spLocks noGrp="1"/>
          </p:cNvSpPr>
          <p:nvPr>
            <p:ph type="title" idx="4294967295"/>
          </p:nvPr>
        </p:nvSpPr>
        <p:spPr>
          <a:xfrm>
            <a:off x="353507" y="203377"/>
            <a:ext cx="3986213" cy="669925"/>
          </a:xfrm>
        </p:spPr>
        <p:txBody>
          <a:bodyPr>
            <a:normAutofit fontScale="90000"/>
          </a:bodyPr>
          <a:lstStyle/>
          <a:p>
            <a:r>
              <a:rPr lang="ja-JP" altLang="en-US" dirty="0"/>
              <a:t>制作に至った流れ</a:t>
            </a:r>
            <a:endParaRPr kumimoji="1" lang="ja-JP" altLang="en-US" dirty="0"/>
          </a:p>
        </p:txBody>
      </p:sp>
      <p:sp>
        <p:nvSpPr>
          <p:cNvPr id="6" name="テキスト ボックス 5">
            <a:extLst>
              <a:ext uri="{FF2B5EF4-FFF2-40B4-BE49-F238E27FC236}">
                <a16:creationId xmlns:a16="http://schemas.microsoft.com/office/drawing/2014/main" id="{51EC1B19-B9E3-7EA5-5457-F24AA92AC8A1}"/>
              </a:ext>
            </a:extLst>
          </p:cNvPr>
          <p:cNvSpPr txBox="1"/>
          <p:nvPr/>
        </p:nvSpPr>
        <p:spPr>
          <a:xfrm>
            <a:off x="353507" y="717914"/>
            <a:ext cx="5308271" cy="40352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ja-JP" altLang="en-US" sz="2000" dirty="0"/>
              <a:t>このゲームの目的</a:t>
            </a:r>
            <a:endParaRPr kumimoji="0" lang="ja-JP" altLang="en-US" sz="20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endParaRPr>
          </a:p>
        </p:txBody>
      </p:sp>
      <p:sp>
        <p:nvSpPr>
          <p:cNvPr id="7" name="吹き出し: 四角形 6">
            <a:extLst>
              <a:ext uri="{FF2B5EF4-FFF2-40B4-BE49-F238E27FC236}">
                <a16:creationId xmlns:a16="http://schemas.microsoft.com/office/drawing/2014/main" id="{A8576BC7-6B89-4C63-3582-D38ADD35FB09}"/>
              </a:ext>
            </a:extLst>
          </p:cNvPr>
          <p:cNvSpPr/>
          <p:nvPr/>
        </p:nvSpPr>
        <p:spPr>
          <a:xfrm>
            <a:off x="6636400" y="283608"/>
            <a:ext cx="5094710" cy="434306"/>
          </a:xfrm>
          <a:prstGeom prst="wedgeRectCallout">
            <a:avLst>
              <a:gd name="adj1" fmla="val 55850"/>
              <a:gd name="adj2" fmla="val 46487"/>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algn="l" defTabSz="825500"/>
            <a:r>
              <a:rPr kumimoji="0" lang="ja-JP" altLang="en-US" sz="11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その際に作成するゲームの要件として自分のやる気が続くことが重要だと考え、本ゲームは自分の趣味を完全に詰め込んだゲームとなっております。</a:t>
            </a:r>
          </a:p>
        </p:txBody>
      </p:sp>
      <p:sp>
        <p:nvSpPr>
          <p:cNvPr id="10" name="テキスト ボックス 9">
            <a:extLst>
              <a:ext uri="{FF2B5EF4-FFF2-40B4-BE49-F238E27FC236}">
                <a16:creationId xmlns:a16="http://schemas.microsoft.com/office/drawing/2014/main" id="{A11E1162-1756-1234-A782-9E0C73D4DD28}"/>
              </a:ext>
            </a:extLst>
          </p:cNvPr>
          <p:cNvSpPr txBox="1"/>
          <p:nvPr/>
        </p:nvSpPr>
        <p:spPr>
          <a:xfrm>
            <a:off x="659988" y="1242800"/>
            <a:ext cx="4695307" cy="40352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ja-JP" altLang="en-US" sz="2000" b="0" i="0" u="none" strike="noStrike" cap="none" spc="0" normalizeH="0" baseline="0" dirty="0">
                <a:ln>
                  <a:noFill/>
                </a:ln>
                <a:solidFill>
                  <a:schemeClr val="accent1"/>
                </a:solidFill>
                <a:effectLst/>
                <a:uFillTx/>
                <a:latin typeface="ヒラギノ角ゴ ProN W3"/>
                <a:ea typeface="ヒラギノ角ゴ ProN W3"/>
                <a:cs typeface="ヒラギノ角ゴ ProN W3"/>
                <a:sym typeface="ヒラギノ角ゴ ProN W3"/>
              </a:rPr>
              <a:t>・自分のやる気が長く続く内容</a:t>
            </a:r>
            <a:endParaRPr kumimoji="0" lang="en-US" altLang="ja-JP" sz="2000" b="0" i="0" u="none" strike="noStrike" cap="none" spc="0" normalizeH="0" baseline="0" dirty="0">
              <a:ln>
                <a:noFill/>
              </a:ln>
              <a:solidFill>
                <a:schemeClr val="accent1"/>
              </a:solidFill>
              <a:effectLst/>
              <a:uFillTx/>
              <a:latin typeface="ヒラギノ角ゴ ProN W3"/>
              <a:ea typeface="ヒラギノ角ゴ ProN W3"/>
              <a:cs typeface="ヒラギノ角ゴ ProN W3"/>
              <a:sym typeface="ヒラギノ角ゴ ProN W3"/>
            </a:endParaRPr>
          </a:p>
        </p:txBody>
      </p:sp>
      <p:sp>
        <p:nvSpPr>
          <p:cNvPr id="4" name="テキスト ボックス 3">
            <a:extLst>
              <a:ext uri="{FF2B5EF4-FFF2-40B4-BE49-F238E27FC236}">
                <a16:creationId xmlns:a16="http://schemas.microsoft.com/office/drawing/2014/main" id="{DD1FB10F-E8D9-853E-CF8B-20AAB0A34AB6}"/>
              </a:ext>
            </a:extLst>
          </p:cNvPr>
          <p:cNvSpPr txBox="1"/>
          <p:nvPr/>
        </p:nvSpPr>
        <p:spPr>
          <a:xfrm>
            <a:off x="713428" y="1717090"/>
            <a:ext cx="4185144" cy="40352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ja-JP" altLang="en-US" sz="2000" b="1" dirty="0">
                <a:solidFill>
                  <a:schemeClr val="tx1"/>
                </a:solidFill>
              </a:rPr>
              <a:t>自分の趣味を詰め込んだゲーム</a:t>
            </a:r>
            <a:endParaRPr lang="en-US" altLang="ja-JP" sz="2000" b="1" dirty="0">
              <a:solidFill>
                <a:schemeClr val="tx1"/>
              </a:solidFill>
            </a:endParaRPr>
          </a:p>
        </p:txBody>
      </p:sp>
      <p:pic>
        <p:nvPicPr>
          <p:cNvPr id="11" name="Picture 6" descr="空の背景パターン「青空と街」">
            <a:extLst>
              <a:ext uri="{FF2B5EF4-FFF2-40B4-BE49-F238E27FC236}">
                <a16:creationId xmlns:a16="http://schemas.microsoft.com/office/drawing/2014/main" id="{5EF3948E-9EFC-409C-3726-02615445B0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0950" y="2422655"/>
            <a:ext cx="2347851" cy="350903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a:extLst>
              <a:ext uri="{FF2B5EF4-FFF2-40B4-BE49-F238E27FC236}">
                <a16:creationId xmlns:a16="http://schemas.microsoft.com/office/drawing/2014/main" id="{30378A28-E255-FC0F-81CC-5F62C694F8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259898">
            <a:off x="4442553" y="3959971"/>
            <a:ext cx="858628" cy="127905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空の背景パターン「青空と街」">
            <a:extLst>
              <a:ext uri="{FF2B5EF4-FFF2-40B4-BE49-F238E27FC236}">
                <a16:creationId xmlns:a16="http://schemas.microsoft.com/office/drawing/2014/main" id="{6E9B1081-A259-F9F6-91D6-18C547C1C4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428" y="2422655"/>
            <a:ext cx="2347851" cy="350903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ビルの町並み・オフィス街のイラスト">
            <a:extLst>
              <a:ext uri="{FF2B5EF4-FFF2-40B4-BE49-F238E27FC236}">
                <a16:creationId xmlns:a16="http://schemas.microsoft.com/office/drawing/2014/main" id="{C7440B12-A14A-890C-48CE-A139D052E0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1032087" y="3658004"/>
            <a:ext cx="1505012" cy="151813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いろいろなビルのイラスト5">
            <a:extLst>
              <a:ext uri="{FF2B5EF4-FFF2-40B4-BE49-F238E27FC236}">
                <a16:creationId xmlns:a16="http://schemas.microsoft.com/office/drawing/2014/main" id="{0B0FD4DC-5052-586B-9E48-F4E60E79CC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552" y="3157433"/>
            <a:ext cx="801618" cy="126315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ビルの町並み・オフィス街のイラスト">
            <a:extLst>
              <a:ext uri="{FF2B5EF4-FFF2-40B4-BE49-F238E27FC236}">
                <a16:creationId xmlns:a16="http://schemas.microsoft.com/office/drawing/2014/main" id="{E1EB22D0-B5F3-FB99-4A95-D9FBE4BFFA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4177" y="2531861"/>
            <a:ext cx="1505012" cy="151813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いろいろなビルのイラスト5">
            <a:extLst>
              <a:ext uri="{FF2B5EF4-FFF2-40B4-BE49-F238E27FC236}">
                <a16:creationId xmlns:a16="http://schemas.microsoft.com/office/drawing/2014/main" id="{E4A0EF1B-B14E-1879-9233-91EA99F166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3780" y="3644808"/>
            <a:ext cx="675695" cy="10647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いろいろなビルのイラスト5">
            <a:extLst>
              <a:ext uri="{FF2B5EF4-FFF2-40B4-BE49-F238E27FC236}">
                <a16:creationId xmlns:a16="http://schemas.microsoft.com/office/drawing/2014/main" id="{35280ADE-9F68-AE85-DEE4-AA28AAD44B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223805">
            <a:off x="4843752" y="2223726"/>
            <a:ext cx="534208" cy="84178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a:extLst>
              <a:ext uri="{FF2B5EF4-FFF2-40B4-BE49-F238E27FC236}">
                <a16:creationId xmlns:a16="http://schemas.microsoft.com/office/drawing/2014/main" id="{05BE8294-CA22-70F9-A4F9-492CFD1060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259898">
            <a:off x="5221385" y="3442540"/>
            <a:ext cx="624678" cy="93055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a:extLst>
              <a:ext uri="{FF2B5EF4-FFF2-40B4-BE49-F238E27FC236}">
                <a16:creationId xmlns:a16="http://schemas.microsoft.com/office/drawing/2014/main" id="{8DD13225-20D3-D731-A8FB-4DA0D25360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259898">
            <a:off x="4515372" y="2762615"/>
            <a:ext cx="584143" cy="8701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いろいろなビルのイラスト5">
            <a:extLst>
              <a:ext uri="{FF2B5EF4-FFF2-40B4-BE49-F238E27FC236}">
                <a16:creationId xmlns:a16="http://schemas.microsoft.com/office/drawing/2014/main" id="{16BF453D-89B5-A8C1-82A3-F0C8EF7D68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223805">
            <a:off x="4908797" y="2601101"/>
            <a:ext cx="801618" cy="126315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ビルの町並み・オフィス街のイラスト">
            <a:extLst>
              <a:ext uri="{FF2B5EF4-FFF2-40B4-BE49-F238E27FC236}">
                <a16:creationId xmlns:a16="http://schemas.microsoft.com/office/drawing/2014/main" id="{4582E7FD-EF86-F571-6001-795720B728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270654">
            <a:off x="4550299" y="3143483"/>
            <a:ext cx="919769" cy="145099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いろいろなビルのイラスト5">
            <a:extLst>
              <a:ext uri="{FF2B5EF4-FFF2-40B4-BE49-F238E27FC236}">
                <a16:creationId xmlns:a16="http://schemas.microsoft.com/office/drawing/2014/main" id="{37D1E765-F98A-0C8F-E798-4CF43F8B08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29974">
            <a:off x="3998667" y="4085225"/>
            <a:ext cx="760385" cy="119818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ビルの町並み・オフィス街のイラスト">
            <a:extLst>
              <a:ext uri="{FF2B5EF4-FFF2-40B4-BE49-F238E27FC236}">
                <a16:creationId xmlns:a16="http://schemas.microsoft.com/office/drawing/2014/main" id="{96CF632F-BC8A-AA3A-CCFA-921A7D1F03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3370" y="4943891"/>
            <a:ext cx="2678633" cy="1091677"/>
          </a:xfrm>
          <a:prstGeom prst="rect">
            <a:avLst/>
          </a:prstGeom>
          <a:noFill/>
          <a:extLst>
            <a:ext uri="{909E8E84-426E-40DD-AFC4-6F175D3DCCD1}">
              <a14:hiddenFill xmlns:a14="http://schemas.microsoft.com/office/drawing/2010/main">
                <a:solidFill>
                  <a:srgbClr val="FFFFFF"/>
                </a:solidFill>
              </a14:hiddenFill>
            </a:ext>
          </a:extLst>
        </p:spPr>
      </p:pic>
      <p:sp>
        <p:nvSpPr>
          <p:cNvPr id="26" name="テキスト ボックス 25">
            <a:extLst>
              <a:ext uri="{FF2B5EF4-FFF2-40B4-BE49-F238E27FC236}">
                <a16:creationId xmlns:a16="http://schemas.microsoft.com/office/drawing/2014/main" id="{59B47CFE-4E03-1233-573E-09B5EA3D5FA8}"/>
              </a:ext>
            </a:extLst>
          </p:cNvPr>
          <p:cNvSpPr txBox="1"/>
          <p:nvPr/>
        </p:nvSpPr>
        <p:spPr>
          <a:xfrm>
            <a:off x="6760762" y="3073347"/>
            <a:ext cx="4426779" cy="71130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ja-JP" altLang="en-US" sz="2000" dirty="0">
                <a:solidFill>
                  <a:schemeClr val="tx1"/>
                </a:solidFill>
                <a:latin typeface="ヒラギノ角ゴ ProN W4"/>
                <a:ea typeface="ヒラギノ角ゴ ProN W4"/>
                <a:cs typeface="ヒラギノ角ゴ ProN W4"/>
                <a:sym typeface="ヒラギノ角ゴ ProN W4"/>
              </a:rPr>
              <a:t>終末世界やそれらをいびつに模倣した不思議な街並みが大好き</a:t>
            </a:r>
            <a:endParaRPr lang="en-US" altLang="ja-JP" sz="2000" b="1" dirty="0">
              <a:solidFill>
                <a:schemeClr val="tx1"/>
              </a:solidFill>
            </a:endParaRPr>
          </a:p>
        </p:txBody>
      </p:sp>
      <p:sp>
        <p:nvSpPr>
          <p:cNvPr id="27" name="テキスト ボックス 26">
            <a:extLst>
              <a:ext uri="{FF2B5EF4-FFF2-40B4-BE49-F238E27FC236}">
                <a16:creationId xmlns:a16="http://schemas.microsoft.com/office/drawing/2014/main" id="{4ABEF63D-2029-9F26-5B7B-78B1455235C1}"/>
              </a:ext>
            </a:extLst>
          </p:cNvPr>
          <p:cNvSpPr txBox="1"/>
          <p:nvPr/>
        </p:nvSpPr>
        <p:spPr>
          <a:xfrm>
            <a:off x="6837370" y="5376428"/>
            <a:ext cx="4478697" cy="71130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ja-JP" altLang="en-US" sz="2000" b="1" dirty="0">
                <a:solidFill>
                  <a:schemeClr val="tx1"/>
                </a:solidFill>
              </a:rPr>
              <a:t>これらをプロシージャル生成で無限に生成して、探索するゲームを作ろう！</a:t>
            </a:r>
            <a:endParaRPr lang="en-US" altLang="ja-JP" sz="2000" b="1" dirty="0">
              <a:solidFill>
                <a:schemeClr val="tx1"/>
              </a:solidFill>
            </a:endParaRPr>
          </a:p>
        </p:txBody>
      </p:sp>
      <p:sp>
        <p:nvSpPr>
          <p:cNvPr id="28" name="吹き出し: 四角形 27">
            <a:extLst>
              <a:ext uri="{FF2B5EF4-FFF2-40B4-BE49-F238E27FC236}">
                <a16:creationId xmlns:a16="http://schemas.microsoft.com/office/drawing/2014/main" id="{2AD55AB1-0884-3E30-6CE7-60BD5A878824}"/>
              </a:ext>
            </a:extLst>
          </p:cNvPr>
          <p:cNvSpPr/>
          <p:nvPr/>
        </p:nvSpPr>
        <p:spPr>
          <a:xfrm>
            <a:off x="6636400" y="788496"/>
            <a:ext cx="5094710" cy="434306"/>
          </a:xfrm>
          <a:prstGeom prst="wedgeRectCallout">
            <a:avLst>
              <a:gd name="adj1" fmla="val 55850"/>
              <a:gd name="adj2" fmla="val 46487"/>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algn="l" defTabSz="825500"/>
            <a:r>
              <a:rPr lang="ja-JP" altLang="en-US" sz="1100" dirty="0">
                <a:solidFill>
                  <a:schemeClr val="tx1"/>
                </a:solidFill>
                <a:latin typeface="ヒラギノ角ゴ ProN W4"/>
                <a:ea typeface="ヒラギノ角ゴ ProN W4"/>
                <a:cs typeface="ヒラギノ角ゴ ProN W4"/>
                <a:sym typeface="ヒラギノ角ゴ ProN W4"/>
              </a:rPr>
              <a:t>自分の好きな世界観として、人類が衰退し、荒廃した終末世界やそれら街並みをいびつに模倣したような不思議な街並みが挙げられます。</a:t>
            </a:r>
            <a:endParaRPr kumimoji="0" lang="ja-JP" altLang="en-US" sz="11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endParaRPr>
          </a:p>
        </p:txBody>
      </p:sp>
      <p:sp>
        <p:nvSpPr>
          <p:cNvPr id="29" name="吹き出し: 四角形 28">
            <a:extLst>
              <a:ext uri="{FF2B5EF4-FFF2-40B4-BE49-F238E27FC236}">
                <a16:creationId xmlns:a16="http://schemas.microsoft.com/office/drawing/2014/main" id="{2CA6850A-C770-2F0B-784E-70F47E5838AA}"/>
              </a:ext>
            </a:extLst>
          </p:cNvPr>
          <p:cNvSpPr/>
          <p:nvPr/>
        </p:nvSpPr>
        <p:spPr>
          <a:xfrm>
            <a:off x="6636400" y="1312294"/>
            <a:ext cx="5094710" cy="434306"/>
          </a:xfrm>
          <a:prstGeom prst="wedgeRectCallout">
            <a:avLst>
              <a:gd name="adj1" fmla="val 55850"/>
              <a:gd name="adj2" fmla="val 46487"/>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algn="l" defTabSz="825500"/>
            <a:r>
              <a:rPr kumimoji="0" lang="ja-JP" altLang="en-US" sz="11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これらをプロシージャル生成アルゴリズムを用いてランタイム中に生成し、探索するゲームを作成しようと考え、本プロジェクトが開始されました。</a:t>
            </a:r>
          </a:p>
        </p:txBody>
      </p:sp>
      <p:sp>
        <p:nvSpPr>
          <p:cNvPr id="30" name="テキスト ボックス 29">
            <a:extLst>
              <a:ext uri="{FF2B5EF4-FFF2-40B4-BE49-F238E27FC236}">
                <a16:creationId xmlns:a16="http://schemas.microsoft.com/office/drawing/2014/main" id="{14E5ADFF-0224-F4C3-3D46-F3C8614C77FC}"/>
              </a:ext>
            </a:extLst>
          </p:cNvPr>
          <p:cNvSpPr txBox="1"/>
          <p:nvPr/>
        </p:nvSpPr>
        <p:spPr>
          <a:xfrm>
            <a:off x="1153824" y="5983643"/>
            <a:ext cx="1261537" cy="37275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defTabSz="2438338" rtl="0" fontAlgn="auto" latinLnBrk="0" hangingPunct="0">
              <a:lnSpc>
                <a:spcPct val="100000"/>
              </a:lnSpc>
              <a:spcBef>
                <a:spcPts val="0"/>
              </a:spcBef>
              <a:spcAft>
                <a:spcPts val="0"/>
              </a:spcAft>
              <a:buClrTx/>
              <a:buSzTx/>
              <a:buFontTx/>
              <a:buNone/>
              <a:tabLst/>
            </a:pPr>
            <a:r>
              <a:rPr lang="ja-JP" altLang="en-US" sz="1800" b="1" dirty="0">
                <a:solidFill>
                  <a:schemeClr val="tx1"/>
                </a:solidFill>
              </a:rPr>
              <a:t>空飛ぶ街</a:t>
            </a:r>
            <a:endParaRPr lang="en-US" altLang="ja-JP" sz="1800" b="1" dirty="0">
              <a:solidFill>
                <a:schemeClr val="tx1"/>
              </a:solidFill>
            </a:endParaRPr>
          </a:p>
        </p:txBody>
      </p:sp>
      <p:sp>
        <p:nvSpPr>
          <p:cNvPr id="31" name="テキスト ボックス 30">
            <a:extLst>
              <a:ext uri="{FF2B5EF4-FFF2-40B4-BE49-F238E27FC236}">
                <a16:creationId xmlns:a16="http://schemas.microsoft.com/office/drawing/2014/main" id="{CAB102B7-A090-EDA0-B1E1-C0A511A1C5A4}"/>
              </a:ext>
            </a:extLst>
          </p:cNvPr>
          <p:cNvSpPr txBox="1"/>
          <p:nvPr/>
        </p:nvSpPr>
        <p:spPr>
          <a:xfrm>
            <a:off x="3761944" y="6018190"/>
            <a:ext cx="1726612" cy="37275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defTabSz="2438338" rtl="0" fontAlgn="auto" latinLnBrk="0" hangingPunct="0">
              <a:lnSpc>
                <a:spcPct val="100000"/>
              </a:lnSpc>
              <a:spcBef>
                <a:spcPts val="0"/>
              </a:spcBef>
              <a:spcAft>
                <a:spcPts val="0"/>
              </a:spcAft>
              <a:buClrTx/>
              <a:buSzTx/>
              <a:buFontTx/>
              <a:buNone/>
              <a:tabLst/>
            </a:pPr>
            <a:r>
              <a:rPr lang="ja-JP" altLang="en-US" sz="1800" b="1" dirty="0">
                <a:solidFill>
                  <a:schemeClr val="tx1"/>
                </a:solidFill>
              </a:rPr>
              <a:t>無限に伸びる街</a:t>
            </a:r>
            <a:endParaRPr lang="en-US" altLang="ja-JP" sz="1800" b="1" dirty="0">
              <a:solidFill>
                <a:schemeClr val="tx1"/>
              </a:solidFill>
            </a:endParaRPr>
          </a:p>
        </p:txBody>
      </p:sp>
      <p:sp>
        <p:nvSpPr>
          <p:cNvPr id="32" name="テキスト ボックス 31">
            <a:extLst>
              <a:ext uri="{FF2B5EF4-FFF2-40B4-BE49-F238E27FC236}">
                <a16:creationId xmlns:a16="http://schemas.microsoft.com/office/drawing/2014/main" id="{D1953DDE-0356-5A7C-39ED-A33B2AA9B222}"/>
              </a:ext>
            </a:extLst>
          </p:cNvPr>
          <p:cNvSpPr txBox="1"/>
          <p:nvPr/>
        </p:nvSpPr>
        <p:spPr>
          <a:xfrm>
            <a:off x="5128743" y="6142067"/>
            <a:ext cx="1726612" cy="37275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defTabSz="2438338" rtl="0" fontAlgn="auto" latinLnBrk="0" hangingPunct="0">
              <a:lnSpc>
                <a:spcPct val="100000"/>
              </a:lnSpc>
              <a:spcBef>
                <a:spcPts val="0"/>
              </a:spcBef>
              <a:spcAft>
                <a:spcPts val="0"/>
              </a:spcAft>
              <a:buClrTx/>
              <a:buSzTx/>
              <a:buFontTx/>
              <a:buNone/>
              <a:tabLst/>
            </a:pPr>
            <a:r>
              <a:rPr lang="ja-JP" altLang="en-US" sz="1800" b="1" dirty="0">
                <a:solidFill>
                  <a:schemeClr val="tx1"/>
                </a:solidFill>
              </a:rPr>
              <a:t>など</a:t>
            </a:r>
            <a:endParaRPr lang="en-US" altLang="ja-JP" sz="1800" b="1" dirty="0">
              <a:solidFill>
                <a:schemeClr val="tx1"/>
              </a:solidFill>
            </a:endParaRPr>
          </a:p>
        </p:txBody>
      </p:sp>
    </p:spTree>
    <p:extLst>
      <p:ext uri="{BB962C8B-B14F-4D97-AF65-F5344CB8AC3E}">
        <p14:creationId xmlns:p14="http://schemas.microsoft.com/office/powerpoint/2010/main" val="160679759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8989B5-43E8-ED2E-DE89-2CBCD9509E3D}"/>
              </a:ext>
            </a:extLst>
          </p:cNvPr>
          <p:cNvSpPr>
            <a:spLocks noGrp="1"/>
          </p:cNvSpPr>
          <p:nvPr>
            <p:ph type="ctrTitle" idx="4294967295"/>
          </p:nvPr>
        </p:nvSpPr>
        <p:spPr>
          <a:xfrm>
            <a:off x="1524000" y="2928143"/>
            <a:ext cx="9144000" cy="1001713"/>
          </a:xfrm>
        </p:spPr>
        <p:txBody>
          <a:bodyPr>
            <a:normAutofit fontScale="90000"/>
          </a:bodyPr>
          <a:lstStyle/>
          <a:p>
            <a:pPr algn="ctr"/>
            <a:r>
              <a:rPr lang="en-US" altLang="ja-JP" dirty="0"/>
              <a:t> </a:t>
            </a:r>
            <a:r>
              <a:rPr lang="ja-JP" altLang="en-US" sz="6700" dirty="0"/>
              <a:t>ゲーム概要</a:t>
            </a:r>
            <a:endParaRPr kumimoji="1" lang="ja-JP" altLang="en-US" dirty="0"/>
          </a:p>
        </p:txBody>
      </p:sp>
      <p:sp>
        <p:nvSpPr>
          <p:cNvPr id="4" name="吹き出し: 四角形 3">
            <a:extLst>
              <a:ext uri="{FF2B5EF4-FFF2-40B4-BE49-F238E27FC236}">
                <a16:creationId xmlns:a16="http://schemas.microsoft.com/office/drawing/2014/main" id="{2F4B7DC1-BEDA-2E5A-AB29-9FB8AC231F95}"/>
              </a:ext>
            </a:extLst>
          </p:cNvPr>
          <p:cNvSpPr/>
          <p:nvPr/>
        </p:nvSpPr>
        <p:spPr>
          <a:xfrm>
            <a:off x="7647362" y="570564"/>
            <a:ext cx="4028141" cy="280418"/>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ja-JP" altLang="en-US" sz="1200" dirty="0">
                <a:solidFill>
                  <a:schemeClr val="tx1"/>
                </a:solidFill>
                <a:latin typeface="ヒラギノ角ゴ ProN W4"/>
                <a:ea typeface="ヒラギノ角ゴ ProN W4"/>
                <a:cs typeface="ヒラギノ角ゴ ProN W4"/>
                <a:sym typeface="ヒラギノ角ゴ ProN W4"/>
              </a:rPr>
              <a:t>次にゲーム概要の説明に入ります。</a:t>
            </a:r>
            <a:endParaRPr lang="en-US" altLang="ja-JP" sz="1200" dirty="0">
              <a:solidFill>
                <a:schemeClr val="tx1"/>
              </a:solidFill>
              <a:latin typeface="ヒラギノ角ゴ ProN W4"/>
              <a:ea typeface="ヒラギノ角ゴ ProN W4"/>
              <a:cs typeface="ヒラギノ角ゴ ProN W4"/>
              <a:sym typeface="ヒラギノ角ゴ ProN W4"/>
            </a:endParaRPr>
          </a:p>
        </p:txBody>
      </p:sp>
    </p:spTree>
    <p:extLst>
      <p:ext uri="{BB962C8B-B14F-4D97-AF65-F5344CB8AC3E}">
        <p14:creationId xmlns:p14="http://schemas.microsoft.com/office/powerpoint/2010/main" val="134649758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1C5D1C03-F1E1-D000-1BD7-03DC08262584}"/>
              </a:ext>
            </a:extLst>
          </p:cNvPr>
          <p:cNvPicPr>
            <a:picLocks noChangeAspect="1"/>
          </p:cNvPicPr>
          <p:nvPr/>
        </p:nvPicPr>
        <p:blipFill>
          <a:blip r:embed="rId2"/>
          <a:stretch>
            <a:fillRect/>
          </a:stretch>
        </p:blipFill>
        <p:spPr>
          <a:xfrm rot="14305723">
            <a:off x="5888742" y="2227365"/>
            <a:ext cx="1017405" cy="1278589"/>
          </a:xfrm>
          <a:prstGeom prst="rect">
            <a:avLst/>
          </a:prstGeom>
        </p:spPr>
      </p:pic>
      <p:pic>
        <p:nvPicPr>
          <p:cNvPr id="12" name="図 11">
            <a:extLst>
              <a:ext uri="{FF2B5EF4-FFF2-40B4-BE49-F238E27FC236}">
                <a16:creationId xmlns:a16="http://schemas.microsoft.com/office/drawing/2014/main" id="{FC431859-7435-A9D1-0948-1CDBF4881D8D}"/>
              </a:ext>
            </a:extLst>
          </p:cNvPr>
          <p:cNvPicPr>
            <a:picLocks noChangeAspect="1"/>
          </p:cNvPicPr>
          <p:nvPr/>
        </p:nvPicPr>
        <p:blipFill>
          <a:blip r:embed="rId3"/>
          <a:stretch>
            <a:fillRect/>
          </a:stretch>
        </p:blipFill>
        <p:spPr>
          <a:xfrm rot="12624820">
            <a:off x="2965265" y="2506002"/>
            <a:ext cx="1102493" cy="1374122"/>
          </a:xfrm>
          <a:prstGeom prst="rect">
            <a:avLst/>
          </a:prstGeom>
        </p:spPr>
      </p:pic>
      <p:pic>
        <p:nvPicPr>
          <p:cNvPr id="14" name="図 13">
            <a:extLst>
              <a:ext uri="{FF2B5EF4-FFF2-40B4-BE49-F238E27FC236}">
                <a16:creationId xmlns:a16="http://schemas.microsoft.com/office/drawing/2014/main" id="{03384304-0A35-503A-98BE-B6A693B111C2}"/>
              </a:ext>
            </a:extLst>
          </p:cNvPr>
          <p:cNvPicPr>
            <a:picLocks noChangeAspect="1"/>
          </p:cNvPicPr>
          <p:nvPr/>
        </p:nvPicPr>
        <p:blipFill>
          <a:blip r:embed="rId2"/>
          <a:stretch>
            <a:fillRect/>
          </a:stretch>
        </p:blipFill>
        <p:spPr>
          <a:xfrm rot="9800092">
            <a:off x="1074188" y="2496961"/>
            <a:ext cx="1017405" cy="1278589"/>
          </a:xfrm>
          <a:prstGeom prst="rect">
            <a:avLst/>
          </a:prstGeom>
        </p:spPr>
      </p:pic>
      <p:sp>
        <p:nvSpPr>
          <p:cNvPr id="2" name="タイトル 1">
            <a:extLst>
              <a:ext uri="{FF2B5EF4-FFF2-40B4-BE49-F238E27FC236}">
                <a16:creationId xmlns:a16="http://schemas.microsoft.com/office/drawing/2014/main" id="{872D2370-4D99-2D14-7BD3-99B90E31D60C}"/>
              </a:ext>
            </a:extLst>
          </p:cNvPr>
          <p:cNvSpPr>
            <a:spLocks noGrp="1"/>
          </p:cNvSpPr>
          <p:nvPr>
            <p:ph type="title" idx="4294967295"/>
          </p:nvPr>
        </p:nvSpPr>
        <p:spPr>
          <a:xfrm>
            <a:off x="353507" y="203377"/>
            <a:ext cx="3986213" cy="669925"/>
          </a:xfrm>
        </p:spPr>
        <p:txBody>
          <a:bodyPr>
            <a:normAutofit fontScale="90000"/>
          </a:bodyPr>
          <a:lstStyle/>
          <a:p>
            <a:r>
              <a:rPr kumimoji="1" lang="ja-JP" altLang="en-US" dirty="0"/>
              <a:t>ゲーム概要</a:t>
            </a:r>
          </a:p>
        </p:txBody>
      </p:sp>
      <p:sp>
        <p:nvSpPr>
          <p:cNvPr id="6" name="テキスト ボックス 5">
            <a:extLst>
              <a:ext uri="{FF2B5EF4-FFF2-40B4-BE49-F238E27FC236}">
                <a16:creationId xmlns:a16="http://schemas.microsoft.com/office/drawing/2014/main" id="{51EC1B19-B9E3-7EA5-5457-F24AA92AC8A1}"/>
              </a:ext>
            </a:extLst>
          </p:cNvPr>
          <p:cNvSpPr txBox="1"/>
          <p:nvPr/>
        </p:nvSpPr>
        <p:spPr>
          <a:xfrm>
            <a:off x="353507" y="717914"/>
            <a:ext cx="5308271" cy="40352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ja-JP" altLang="en-US" sz="20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物語の始まり</a:t>
            </a:r>
          </a:p>
        </p:txBody>
      </p:sp>
      <p:sp>
        <p:nvSpPr>
          <p:cNvPr id="11" name="吹き出し: 四角形 10">
            <a:extLst>
              <a:ext uri="{FF2B5EF4-FFF2-40B4-BE49-F238E27FC236}">
                <a16:creationId xmlns:a16="http://schemas.microsoft.com/office/drawing/2014/main" id="{31DF1CB0-ACE8-3A27-991B-E7F212DB3910}"/>
              </a:ext>
            </a:extLst>
          </p:cNvPr>
          <p:cNvSpPr/>
          <p:nvPr/>
        </p:nvSpPr>
        <p:spPr>
          <a:xfrm>
            <a:off x="7348616" y="257921"/>
            <a:ext cx="4028141" cy="280418"/>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ja-JP" altLang="en-US" sz="1200" dirty="0">
                <a:solidFill>
                  <a:schemeClr val="tx1"/>
                </a:solidFill>
                <a:latin typeface="ヒラギノ角ゴ ProN W4"/>
                <a:ea typeface="ヒラギノ角ゴ ProN W4"/>
                <a:cs typeface="ヒラギノ角ゴ ProN W4"/>
                <a:sym typeface="ヒラギノ角ゴ ProN W4"/>
              </a:rPr>
              <a:t>ざっくりとしたゲーム内のストーリーの説明です。</a:t>
            </a:r>
            <a:endPar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endParaRPr>
          </a:p>
        </p:txBody>
      </p:sp>
      <p:sp>
        <p:nvSpPr>
          <p:cNvPr id="3" name="テキスト ボックス 2">
            <a:extLst>
              <a:ext uri="{FF2B5EF4-FFF2-40B4-BE49-F238E27FC236}">
                <a16:creationId xmlns:a16="http://schemas.microsoft.com/office/drawing/2014/main" id="{CB989C89-9EEB-7C10-4480-7FF6370AA02A}"/>
              </a:ext>
            </a:extLst>
          </p:cNvPr>
          <p:cNvSpPr txBox="1"/>
          <p:nvPr/>
        </p:nvSpPr>
        <p:spPr>
          <a:xfrm>
            <a:off x="687126" y="1695013"/>
            <a:ext cx="3318973" cy="40352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lang="ja-JP" altLang="en-US" sz="2000" b="1" dirty="0">
                <a:solidFill>
                  <a:schemeClr val="tx1"/>
                </a:solidFill>
              </a:rPr>
              <a:t>プレーヤーは夢の中・・・</a:t>
            </a:r>
            <a:endParaRPr kumimoji="0" lang="en-US" altLang="ja-JP" sz="20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pic>
        <p:nvPicPr>
          <p:cNvPr id="2050" name="Picture 2" descr="スライムのイラスト（キャラクター）">
            <a:extLst>
              <a:ext uri="{FF2B5EF4-FFF2-40B4-BE49-F238E27FC236}">
                <a16:creationId xmlns:a16="http://schemas.microsoft.com/office/drawing/2014/main" id="{E9D6E4DA-208A-57BC-06AD-538284B874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9705" y="3175167"/>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5" name="吹き出し: 四角形 4">
            <a:extLst>
              <a:ext uri="{FF2B5EF4-FFF2-40B4-BE49-F238E27FC236}">
                <a16:creationId xmlns:a16="http://schemas.microsoft.com/office/drawing/2014/main" id="{488AC52D-4422-5DF7-EC64-96650B34924B}"/>
              </a:ext>
            </a:extLst>
          </p:cNvPr>
          <p:cNvSpPr/>
          <p:nvPr/>
        </p:nvSpPr>
        <p:spPr>
          <a:xfrm>
            <a:off x="7348616" y="594803"/>
            <a:ext cx="4028141" cy="649750"/>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先ほど挙げた世界観とゲームシステムを合わせるための作成途中のストーリーであるため、世界観の理解程度にお聞きください</a:t>
            </a:r>
          </a:p>
        </p:txBody>
      </p:sp>
      <p:pic>
        <p:nvPicPr>
          <p:cNvPr id="18" name="図 17">
            <a:extLst>
              <a:ext uri="{FF2B5EF4-FFF2-40B4-BE49-F238E27FC236}">
                <a16:creationId xmlns:a16="http://schemas.microsoft.com/office/drawing/2014/main" id="{2B23FFF0-8F35-AE37-DD83-5CFE34BF4851}"/>
              </a:ext>
            </a:extLst>
          </p:cNvPr>
          <p:cNvPicPr>
            <a:picLocks noChangeAspect="1"/>
          </p:cNvPicPr>
          <p:nvPr/>
        </p:nvPicPr>
        <p:blipFill>
          <a:blip r:embed="rId5"/>
          <a:stretch>
            <a:fillRect/>
          </a:stretch>
        </p:blipFill>
        <p:spPr>
          <a:xfrm>
            <a:off x="5145520" y="3920137"/>
            <a:ext cx="1361607" cy="696148"/>
          </a:xfrm>
          <a:prstGeom prst="rect">
            <a:avLst/>
          </a:prstGeom>
        </p:spPr>
      </p:pic>
      <p:pic>
        <p:nvPicPr>
          <p:cNvPr id="20" name="図 19">
            <a:extLst>
              <a:ext uri="{FF2B5EF4-FFF2-40B4-BE49-F238E27FC236}">
                <a16:creationId xmlns:a16="http://schemas.microsoft.com/office/drawing/2014/main" id="{AF6BA055-82D2-A8C2-F934-92D037ABD23E}"/>
              </a:ext>
            </a:extLst>
          </p:cNvPr>
          <p:cNvPicPr>
            <a:picLocks noChangeAspect="1"/>
          </p:cNvPicPr>
          <p:nvPr/>
        </p:nvPicPr>
        <p:blipFill>
          <a:blip r:embed="rId6"/>
          <a:stretch>
            <a:fillRect/>
          </a:stretch>
        </p:blipFill>
        <p:spPr>
          <a:xfrm rot="17917621">
            <a:off x="5626434" y="3074586"/>
            <a:ext cx="1237307" cy="278808"/>
          </a:xfrm>
          <a:prstGeom prst="rect">
            <a:avLst/>
          </a:prstGeom>
        </p:spPr>
      </p:pic>
      <p:sp>
        <p:nvSpPr>
          <p:cNvPr id="23" name="テキスト ボックス 22">
            <a:extLst>
              <a:ext uri="{FF2B5EF4-FFF2-40B4-BE49-F238E27FC236}">
                <a16:creationId xmlns:a16="http://schemas.microsoft.com/office/drawing/2014/main" id="{EB267FE4-8EF6-9F24-6E5B-6ECAE891CE53}"/>
              </a:ext>
            </a:extLst>
          </p:cNvPr>
          <p:cNvSpPr txBox="1"/>
          <p:nvPr/>
        </p:nvSpPr>
        <p:spPr>
          <a:xfrm>
            <a:off x="1224587" y="4918327"/>
            <a:ext cx="2713341" cy="64975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18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気が付いたら謎の存在とスライムが目の前に</a:t>
            </a:r>
            <a:endParaRPr kumimoji="0" lang="en-US" altLang="ja-JP" sz="18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24" name="テキスト ボックス 23">
            <a:extLst>
              <a:ext uri="{FF2B5EF4-FFF2-40B4-BE49-F238E27FC236}">
                <a16:creationId xmlns:a16="http://schemas.microsoft.com/office/drawing/2014/main" id="{BE8263E8-AD02-41B8-C73B-64C5F2D95C46}"/>
              </a:ext>
            </a:extLst>
          </p:cNvPr>
          <p:cNvSpPr txBox="1"/>
          <p:nvPr/>
        </p:nvSpPr>
        <p:spPr>
          <a:xfrm>
            <a:off x="4739329" y="4882168"/>
            <a:ext cx="2713341" cy="92674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18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謎の存在が料理を始める</a:t>
            </a:r>
            <a:endParaRPr kumimoji="0" lang="en-US" altLang="ja-JP" sz="18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a:p>
            <a:pPr algn="l"/>
            <a:r>
              <a:rPr lang="ja-JP" altLang="en-US" sz="1800" b="1" dirty="0">
                <a:solidFill>
                  <a:schemeClr val="tx1"/>
                </a:solidFill>
              </a:rPr>
              <a:t>「街のかけらと、星空の砂、あとは</a:t>
            </a:r>
            <a:r>
              <a:rPr lang="en-US" altLang="ja-JP" sz="1800" b="1" dirty="0">
                <a:solidFill>
                  <a:schemeClr val="tx1"/>
                </a:solidFill>
              </a:rPr>
              <a:t>…</a:t>
            </a:r>
            <a:r>
              <a:rPr lang="ja-JP" altLang="en-US" sz="1800" b="1" dirty="0">
                <a:solidFill>
                  <a:schemeClr val="tx1"/>
                </a:solidFill>
              </a:rPr>
              <a:t>」</a:t>
            </a:r>
            <a:endParaRPr kumimoji="0" lang="en-US" altLang="ja-JP" sz="18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pic>
        <p:nvPicPr>
          <p:cNvPr id="25" name="図 24">
            <a:extLst>
              <a:ext uri="{FF2B5EF4-FFF2-40B4-BE49-F238E27FC236}">
                <a16:creationId xmlns:a16="http://schemas.microsoft.com/office/drawing/2014/main" id="{60FB140D-4827-C6AD-2FAA-7CEC4C1BB971}"/>
              </a:ext>
            </a:extLst>
          </p:cNvPr>
          <p:cNvPicPr>
            <a:picLocks noChangeAspect="1"/>
          </p:cNvPicPr>
          <p:nvPr/>
        </p:nvPicPr>
        <p:blipFill>
          <a:blip r:embed="rId3"/>
          <a:stretch>
            <a:fillRect/>
          </a:stretch>
        </p:blipFill>
        <p:spPr>
          <a:xfrm rot="12624820">
            <a:off x="10307116" y="2506002"/>
            <a:ext cx="1102493" cy="1374122"/>
          </a:xfrm>
          <a:prstGeom prst="rect">
            <a:avLst/>
          </a:prstGeom>
        </p:spPr>
      </p:pic>
      <p:pic>
        <p:nvPicPr>
          <p:cNvPr id="26" name="図 25">
            <a:extLst>
              <a:ext uri="{FF2B5EF4-FFF2-40B4-BE49-F238E27FC236}">
                <a16:creationId xmlns:a16="http://schemas.microsoft.com/office/drawing/2014/main" id="{29A6DA6A-CBC5-CB9C-BE96-4CB72665BEF6}"/>
              </a:ext>
            </a:extLst>
          </p:cNvPr>
          <p:cNvPicPr>
            <a:picLocks noChangeAspect="1"/>
          </p:cNvPicPr>
          <p:nvPr/>
        </p:nvPicPr>
        <p:blipFill>
          <a:blip r:embed="rId2"/>
          <a:stretch>
            <a:fillRect/>
          </a:stretch>
        </p:blipFill>
        <p:spPr>
          <a:xfrm rot="9800092">
            <a:off x="8416039" y="2496961"/>
            <a:ext cx="1017405" cy="1278589"/>
          </a:xfrm>
          <a:prstGeom prst="rect">
            <a:avLst/>
          </a:prstGeom>
        </p:spPr>
      </p:pic>
      <p:pic>
        <p:nvPicPr>
          <p:cNvPr id="27" name="Picture 2" descr="スライムのイラスト（キャラクター）">
            <a:extLst>
              <a:ext uri="{FF2B5EF4-FFF2-40B4-BE49-F238E27FC236}">
                <a16:creationId xmlns:a16="http://schemas.microsoft.com/office/drawing/2014/main" id="{934CD81D-B0AA-9FC1-A41B-90EAE04C8E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81556" y="3175167"/>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8" name="図 27">
            <a:extLst>
              <a:ext uri="{FF2B5EF4-FFF2-40B4-BE49-F238E27FC236}">
                <a16:creationId xmlns:a16="http://schemas.microsoft.com/office/drawing/2014/main" id="{A539B13B-7CEE-85DA-3116-FEA6DFC5D916}"/>
              </a:ext>
            </a:extLst>
          </p:cNvPr>
          <p:cNvPicPr>
            <a:picLocks noChangeAspect="1"/>
          </p:cNvPicPr>
          <p:nvPr/>
        </p:nvPicPr>
        <p:blipFill>
          <a:blip r:embed="rId5"/>
          <a:stretch>
            <a:fillRect/>
          </a:stretch>
        </p:blipFill>
        <p:spPr>
          <a:xfrm>
            <a:off x="9827206" y="3920137"/>
            <a:ext cx="1361607" cy="696148"/>
          </a:xfrm>
          <a:prstGeom prst="rect">
            <a:avLst/>
          </a:prstGeom>
        </p:spPr>
      </p:pic>
      <p:sp>
        <p:nvSpPr>
          <p:cNvPr id="29" name="テキスト ボックス 28">
            <a:extLst>
              <a:ext uri="{FF2B5EF4-FFF2-40B4-BE49-F238E27FC236}">
                <a16:creationId xmlns:a16="http://schemas.microsoft.com/office/drawing/2014/main" id="{8FDE2BC7-4C7D-7DC0-C3CE-A791272F01E5}"/>
              </a:ext>
            </a:extLst>
          </p:cNvPr>
          <p:cNvSpPr txBox="1"/>
          <p:nvPr/>
        </p:nvSpPr>
        <p:spPr>
          <a:xfrm>
            <a:off x="8470535" y="4882169"/>
            <a:ext cx="2713341" cy="92674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18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できた料理をスライムに与えた後、プレイヤーにスライムを手渡す</a:t>
            </a:r>
            <a:endParaRPr kumimoji="0" lang="en-US" altLang="ja-JP" sz="18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Tree>
    <p:extLst>
      <p:ext uri="{BB962C8B-B14F-4D97-AF65-F5344CB8AC3E}">
        <p14:creationId xmlns:p14="http://schemas.microsoft.com/office/powerpoint/2010/main" val="355019048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2D2370-4D99-2D14-7BD3-99B90E31D60C}"/>
              </a:ext>
            </a:extLst>
          </p:cNvPr>
          <p:cNvSpPr>
            <a:spLocks noGrp="1"/>
          </p:cNvSpPr>
          <p:nvPr>
            <p:ph type="title" idx="4294967295"/>
          </p:nvPr>
        </p:nvSpPr>
        <p:spPr>
          <a:xfrm>
            <a:off x="353507" y="203377"/>
            <a:ext cx="3986213" cy="669925"/>
          </a:xfrm>
        </p:spPr>
        <p:txBody>
          <a:bodyPr>
            <a:normAutofit fontScale="90000"/>
          </a:bodyPr>
          <a:lstStyle/>
          <a:p>
            <a:r>
              <a:rPr kumimoji="1" lang="ja-JP" altLang="en-US" dirty="0"/>
              <a:t>ゲーム概要</a:t>
            </a:r>
          </a:p>
        </p:txBody>
      </p:sp>
      <p:sp>
        <p:nvSpPr>
          <p:cNvPr id="6" name="テキスト ボックス 5">
            <a:extLst>
              <a:ext uri="{FF2B5EF4-FFF2-40B4-BE49-F238E27FC236}">
                <a16:creationId xmlns:a16="http://schemas.microsoft.com/office/drawing/2014/main" id="{51EC1B19-B9E3-7EA5-5457-F24AA92AC8A1}"/>
              </a:ext>
            </a:extLst>
          </p:cNvPr>
          <p:cNvSpPr txBox="1"/>
          <p:nvPr/>
        </p:nvSpPr>
        <p:spPr>
          <a:xfrm>
            <a:off x="353507" y="717914"/>
            <a:ext cx="5308271" cy="40352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ja-JP" altLang="en-US" sz="20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物語の始まり</a:t>
            </a:r>
          </a:p>
        </p:txBody>
      </p:sp>
      <p:sp>
        <p:nvSpPr>
          <p:cNvPr id="11" name="吹き出し: 四角形 10">
            <a:extLst>
              <a:ext uri="{FF2B5EF4-FFF2-40B4-BE49-F238E27FC236}">
                <a16:creationId xmlns:a16="http://schemas.microsoft.com/office/drawing/2014/main" id="{31DF1CB0-ACE8-3A27-991B-E7F212DB3910}"/>
              </a:ext>
            </a:extLst>
          </p:cNvPr>
          <p:cNvSpPr/>
          <p:nvPr/>
        </p:nvSpPr>
        <p:spPr>
          <a:xfrm>
            <a:off x="7479245" y="252830"/>
            <a:ext cx="4028141" cy="465084"/>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ここまでのストーリーは行動でワールドの形が変わるシステムの理由付け</a:t>
            </a:r>
            <a:r>
              <a:rPr lang="ja-JP" altLang="en-US" sz="1200" dirty="0">
                <a:solidFill>
                  <a:schemeClr val="tx1"/>
                </a:solidFill>
                <a:latin typeface="ヒラギノ角ゴ ProN W4"/>
                <a:ea typeface="ヒラギノ角ゴ ProN W4"/>
                <a:cs typeface="ヒラギノ角ゴ ProN W4"/>
                <a:sym typeface="ヒラギノ角ゴ ProN W4"/>
              </a:rPr>
              <a:t>のためのストーリーです</a:t>
            </a:r>
            <a:endPar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endParaRPr>
          </a:p>
        </p:txBody>
      </p:sp>
      <p:pic>
        <p:nvPicPr>
          <p:cNvPr id="19" name="Picture 6" descr="空の背景パターン「青空と街」">
            <a:extLst>
              <a:ext uri="{FF2B5EF4-FFF2-40B4-BE49-F238E27FC236}">
                <a16:creationId xmlns:a16="http://schemas.microsoft.com/office/drawing/2014/main" id="{4C4DFD5A-BE8A-0550-6F19-298163D0CD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655" y="2565090"/>
            <a:ext cx="2844055" cy="270125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ビルの町並み・オフィス街のイラスト">
            <a:extLst>
              <a:ext uri="{FF2B5EF4-FFF2-40B4-BE49-F238E27FC236}">
                <a16:creationId xmlns:a16="http://schemas.microsoft.com/office/drawing/2014/main" id="{F66E7A3D-1D86-1B8E-2985-142FDF2096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1032087" y="3727151"/>
            <a:ext cx="1505012" cy="116866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いろいろなビルのイラスト5">
            <a:extLst>
              <a:ext uri="{FF2B5EF4-FFF2-40B4-BE49-F238E27FC236}">
                <a16:creationId xmlns:a16="http://schemas.microsoft.com/office/drawing/2014/main" id="{7727103E-3655-9AB8-1BB5-3BACD2ED6A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368" y="3330754"/>
            <a:ext cx="801618" cy="97237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ビルの町並み・オフィス街のイラスト">
            <a:extLst>
              <a:ext uri="{FF2B5EF4-FFF2-40B4-BE49-F238E27FC236}">
                <a16:creationId xmlns:a16="http://schemas.microsoft.com/office/drawing/2014/main" id="{99365CFA-E8A2-C1BD-B581-1ED65C7AB7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4177" y="2828230"/>
            <a:ext cx="1505012" cy="116866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いろいろなビルのイラスト5">
            <a:extLst>
              <a:ext uri="{FF2B5EF4-FFF2-40B4-BE49-F238E27FC236}">
                <a16:creationId xmlns:a16="http://schemas.microsoft.com/office/drawing/2014/main" id="{FE597561-4DA1-B00C-B327-0648E56A53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3780" y="3609581"/>
            <a:ext cx="675695" cy="819631"/>
          </a:xfrm>
          <a:prstGeom prst="rect">
            <a:avLst/>
          </a:prstGeom>
          <a:noFill/>
          <a:extLst>
            <a:ext uri="{909E8E84-426E-40DD-AFC4-6F175D3DCCD1}">
              <a14:hiddenFill xmlns:a14="http://schemas.microsoft.com/office/drawing/2010/main">
                <a:solidFill>
                  <a:srgbClr val="FFFFFF"/>
                </a:solidFill>
              </a14:hiddenFill>
            </a:ext>
          </a:extLst>
        </p:spPr>
      </p:pic>
      <p:sp>
        <p:nvSpPr>
          <p:cNvPr id="24" name="テキスト ボックス 23">
            <a:extLst>
              <a:ext uri="{FF2B5EF4-FFF2-40B4-BE49-F238E27FC236}">
                <a16:creationId xmlns:a16="http://schemas.microsoft.com/office/drawing/2014/main" id="{96C75401-AE11-E598-792B-B86C62009F18}"/>
              </a:ext>
            </a:extLst>
          </p:cNvPr>
          <p:cNvSpPr txBox="1"/>
          <p:nvPr/>
        </p:nvSpPr>
        <p:spPr>
          <a:xfrm>
            <a:off x="571656" y="5443997"/>
            <a:ext cx="2950052" cy="64975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lang="ja-JP" altLang="en-US" sz="1800" b="1" dirty="0">
                <a:solidFill>
                  <a:schemeClr val="tx1"/>
                </a:solidFill>
              </a:rPr>
              <a:t>目を覚ますと不思議な街と手元にスライム</a:t>
            </a:r>
            <a:endParaRPr kumimoji="0" lang="en-US" altLang="ja-JP" sz="18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pic>
        <p:nvPicPr>
          <p:cNvPr id="25" name="Picture 4" descr="ビルの町並み・オフィス街のイラスト">
            <a:extLst>
              <a:ext uri="{FF2B5EF4-FFF2-40B4-BE49-F238E27FC236}">
                <a16:creationId xmlns:a16="http://schemas.microsoft.com/office/drawing/2014/main" id="{F5D4E66D-F8B3-E7A9-3870-B9742D9B7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276" y="4743418"/>
            <a:ext cx="3279559" cy="69528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スライムのイラスト（キャラクター）">
            <a:extLst>
              <a:ext uri="{FF2B5EF4-FFF2-40B4-BE49-F238E27FC236}">
                <a16:creationId xmlns:a16="http://schemas.microsoft.com/office/drawing/2014/main" id="{9A1ECEC3-16E4-0208-749A-DD0E162656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6528" y="3242087"/>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27" name="テキスト ボックス 26">
            <a:extLst>
              <a:ext uri="{FF2B5EF4-FFF2-40B4-BE49-F238E27FC236}">
                <a16:creationId xmlns:a16="http://schemas.microsoft.com/office/drawing/2014/main" id="{8D0ED399-EC1A-F88E-8106-268874FC3EC0}"/>
              </a:ext>
            </a:extLst>
          </p:cNvPr>
          <p:cNvSpPr txBox="1"/>
          <p:nvPr/>
        </p:nvSpPr>
        <p:spPr>
          <a:xfrm>
            <a:off x="4339720" y="5166998"/>
            <a:ext cx="2950052" cy="120374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18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スライムはプレイヤーがいる世界そのものであり、スライムに与えたものによって世界の形が変わっていく</a:t>
            </a:r>
            <a:endParaRPr kumimoji="0" lang="en-US" altLang="ja-JP" sz="18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Tree>
    <p:extLst>
      <p:ext uri="{BB962C8B-B14F-4D97-AF65-F5344CB8AC3E}">
        <p14:creationId xmlns:p14="http://schemas.microsoft.com/office/powerpoint/2010/main" val="243629135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2D2370-4D99-2D14-7BD3-99B90E31D60C}"/>
              </a:ext>
            </a:extLst>
          </p:cNvPr>
          <p:cNvSpPr>
            <a:spLocks noGrp="1"/>
          </p:cNvSpPr>
          <p:nvPr>
            <p:ph type="title" idx="4294967295"/>
          </p:nvPr>
        </p:nvSpPr>
        <p:spPr>
          <a:xfrm>
            <a:off x="353507" y="203377"/>
            <a:ext cx="3986213" cy="669925"/>
          </a:xfrm>
        </p:spPr>
        <p:txBody>
          <a:bodyPr>
            <a:normAutofit fontScale="90000"/>
          </a:bodyPr>
          <a:lstStyle/>
          <a:p>
            <a:r>
              <a:rPr kumimoji="1" lang="ja-JP" altLang="en-US" dirty="0"/>
              <a:t>ゲーム概要</a:t>
            </a:r>
          </a:p>
        </p:txBody>
      </p:sp>
      <p:sp>
        <p:nvSpPr>
          <p:cNvPr id="6" name="テキスト ボックス 5">
            <a:extLst>
              <a:ext uri="{FF2B5EF4-FFF2-40B4-BE49-F238E27FC236}">
                <a16:creationId xmlns:a16="http://schemas.microsoft.com/office/drawing/2014/main" id="{51EC1B19-B9E3-7EA5-5457-F24AA92AC8A1}"/>
              </a:ext>
            </a:extLst>
          </p:cNvPr>
          <p:cNvSpPr txBox="1"/>
          <p:nvPr/>
        </p:nvSpPr>
        <p:spPr>
          <a:xfrm>
            <a:off x="353507" y="717914"/>
            <a:ext cx="5308271" cy="40352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ja-JP" altLang="en-US" sz="20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構想中の内容</a:t>
            </a:r>
          </a:p>
        </p:txBody>
      </p:sp>
      <p:sp>
        <p:nvSpPr>
          <p:cNvPr id="18" name="吹き出し: 四角形 17">
            <a:extLst>
              <a:ext uri="{FF2B5EF4-FFF2-40B4-BE49-F238E27FC236}">
                <a16:creationId xmlns:a16="http://schemas.microsoft.com/office/drawing/2014/main" id="{C3242B4C-804A-9290-1403-567E115538D0}"/>
              </a:ext>
            </a:extLst>
          </p:cNvPr>
          <p:cNvSpPr/>
          <p:nvPr/>
        </p:nvSpPr>
        <p:spPr>
          <a:xfrm>
            <a:off x="7479245" y="873302"/>
            <a:ext cx="4028141" cy="649750"/>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今後はこれに追加でプレイヤーが何を楽しむか、ゲーム全体の目標は何かをまとめ、それらを理由づけるストーリーを考案する必要があります</a:t>
            </a:r>
          </a:p>
        </p:txBody>
      </p:sp>
      <p:sp>
        <p:nvSpPr>
          <p:cNvPr id="3" name="テキスト ボックス 2">
            <a:extLst>
              <a:ext uri="{FF2B5EF4-FFF2-40B4-BE49-F238E27FC236}">
                <a16:creationId xmlns:a16="http://schemas.microsoft.com/office/drawing/2014/main" id="{85D87143-6C78-D6FB-2A60-BA362145B37A}"/>
              </a:ext>
            </a:extLst>
          </p:cNvPr>
          <p:cNvSpPr txBox="1"/>
          <p:nvPr/>
        </p:nvSpPr>
        <p:spPr>
          <a:xfrm>
            <a:off x="488343" y="1524006"/>
            <a:ext cx="6435918" cy="101908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20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ここまでのゲームストーリーの目的</a:t>
            </a:r>
            <a:endParaRPr kumimoji="0" lang="en-US" altLang="ja-JP" sz="20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a:p>
            <a:pPr algn="l"/>
            <a:r>
              <a:rPr lang="ja-JP" altLang="en-US" sz="2000" b="1" u="sng" dirty="0">
                <a:solidFill>
                  <a:schemeClr val="tx1"/>
                </a:solidFill>
              </a:rPr>
              <a:t>行動でワールドの形が変わるシステムの理由付け</a:t>
            </a:r>
            <a:endParaRPr lang="en-US" altLang="ja-JP" sz="2000" b="1" u="sng" dirty="0">
              <a:solidFill>
                <a:schemeClr val="tx1"/>
              </a:solidFill>
            </a:endParaRPr>
          </a:p>
          <a:p>
            <a:pPr algn="l"/>
            <a:endParaRPr kumimoji="0" lang="en-US" altLang="ja-JP" sz="20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5" name="テキスト ボックス 4">
            <a:extLst>
              <a:ext uri="{FF2B5EF4-FFF2-40B4-BE49-F238E27FC236}">
                <a16:creationId xmlns:a16="http://schemas.microsoft.com/office/drawing/2014/main" id="{DBD13B6A-6AFC-17ED-7026-0CF113307C6B}"/>
              </a:ext>
            </a:extLst>
          </p:cNvPr>
          <p:cNvSpPr txBox="1"/>
          <p:nvPr/>
        </p:nvSpPr>
        <p:spPr>
          <a:xfrm>
            <a:off x="488343" y="2710076"/>
            <a:ext cx="6435918" cy="101908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20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後は</a:t>
            </a:r>
            <a:endParaRPr kumimoji="0" lang="en-US" altLang="ja-JP" sz="20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a:p>
            <a:pPr algn="l"/>
            <a:r>
              <a:rPr kumimoji="0" lang="ja-JP" altLang="en-US" sz="2000" b="1" i="0" u="sng"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ゲームのゴール、プレイヤーの目標の作成</a:t>
            </a:r>
            <a:endParaRPr kumimoji="0" lang="en-US" altLang="ja-JP" sz="2000" b="1" i="0" u="sng"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a:p>
            <a:pPr algn="l"/>
            <a:r>
              <a:rPr lang="ja-JP" altLang="en-US" sz="2000" b="1" u="sng" dirty="0">
                <a:solidFill>
                  <a:schemeClr val="tx1"/>
                </a:solidFill>
              </a:rPr>
              <a:t>それらを理由づけるストーリーの考案が必要</a:t>
            </a:r>
            <a:endParaRPr kumimoji="0" lang="en-US" altLang="ja-JP" sz="2000" b="1" i="0" u="sng"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7" name="テキスト ボックス 6">
            <a:extLst>
              <a:ext uri="{FF2B5EF4-FFF2-40B4-BE49-F238E27FC236}">
                <a16:creationId xmlns:a16="http://schemas.microsoft.com/office/drawing/2014/main" id="{5DA1F476-82CE-EFED-2442-17D2A0FCA6F9}"/>
              </a:ext>
            </a:extLst>
          </p:cNvPr>
          <p:cNvSpPr txBox="1"/>
          <p:nvPr/>
        </p:nvSpPr>
        <p:spPr>
          <a:xfrm>
            <a:off x="3794514" y="5736557"/>
            <a:ext cx="7821017" cy="46508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プロシージャル生成システムを作成してから考える予定</a:t>
            </a:r>
            <a:endParaRPr kumimoji="0" lang="en-US" altLang="ja-JP"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8" name="吹き出し: 四角形 7">
            <a:extLst>
              <a:ext uri="{FF2B5EF4-FFF2-40B4-BE49-F238E27FC236}">
                <a16:creationId xmlns:a16="http://schemas.microsoft.com/office/drawing/2014/main" id="{893F869F-AE25-B7CC-5674-FFBE7AA92016}"/>
              </a:ext>
            </a:extLst>
          </p:cNvPr>
          <p:cNvSpPr/>
          <p:nvPr/>
        </p:nvSpPr>
        <p:spPr>
          <a:xfrm>
            <a:off x="7479245" y="252830"/>
            <a:ext cx="4028141" cy="465084"/>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ここまでのストーリーは行動でワールドの形が変わるシステムの理由付け</a:t>
            </a:r>
            <a:r>
              <a:rPr lang="ja-JP" altLang="en-US" sz="1200" dirty="0">
                <a:solidFill>
                  <a:schemeClr val="tx1"/>
                </a:solidFill>
                <a:latin typeface="ヒラギノ角ゴ ProN W4"/>
                <a:ea typeface="ヒラギノ角ゴ ProN W4"/>
                <a:cs typeface="ヒラギノ角ゴ ProN W4"/>
                <a:sym typeface="ヒラギノ角ゴ ProN W4"/>
              </a:rPr>
              <a:t>のためのストーリーです</a:t>
            </a:r>
            <a:endPar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endParaRPr>
          </a:p>
        </p:txBody>
      </p:sp>
    </p:spTree>
    <p:extLst>
      <p:ext uri="{BB962C8B-B14F-4D97-AF65-F5344CB8AC3E}">
        <p14:creationId xmlns:p14="http://schemas.microsoft.com/office/powerpoint/2010/main" val="4291544058"/>
      </p:ext>
    </p:extLst>
  </p:cSld>
  <p:clrMapOvr>
    <a:masterClrMapping/>
  </p:clrMapOvr>
  <p:transition spd="med"/>
</p:sld>
</file>

<file path=ppt/theme/theme1.xml><?xml version="1.0" encoding="utf-8"?>
<a:theme xmlns:a="http://schemas.openxmlformats.org/drawingml/2006/main" name="Layout_Master_Win (1)">
  <a:themeElements>
    <a:clrScheme name="赤と青">
      <a:dk1>
        <a:srgbClr val="1A1A1A"/>
      </a:dk1>
      <a:lt1>
        <a:srgbClr val="FFFFFF"/>
      </a:lt1>
      <a:dk2>
        <a:srgbClr val="606060"/>
      </a:dk2>
      <a:lt2>
        <a:srgbClr val="E0E0E0"/>
      </a:lt2>
      <a:accent1>
        <a:srgbClr val="E64132"/>
      </a:accent1>
      <a:accent2>
        <a:srgbClr val="FF7D0F"/>
      </a:accent2>
      <a:accent3>
        <a:srgbClr val="FAC819"/>
      </a:accent3>
      <a:accent4>
        <a:srgbClr val="5064C8"/>
      </a:accent4>
      <a:accent5>
        <a:srgbClr val="4182E1"/>
      </a:accent5>
      <a:accent6>
        <a:srgbClr val="46B9E6"/>
      </a:accent6>
      <a:hlink>
        <a:srgbClr val="3465C1"/>
      </a:hlink>
      <a:folHlink>
        <a:srgbClr val="274C70"/>
      </a:folHlink>
    </a:clrScheme>
    <a:fontScheme name="21_BasicWhite">
      <a:majorFont>
        <a:latin typeface="ヒラギノ角ゴ ProN W6"/>
        <a:ea typeface="ヒラギノ角ゴ ProN W6"/>
        <a:cs typeface="ヒラギノ角ゴ ProN W6"/>
      </a:majorFont>
      <a:minorFont>
        <a:latin typeface="ヒラギノ角ゴ ProN W6"/>
        <a:ea typeface="ヒラギノ角ゴ ProN W6"/>
        <a:cs typeface="ヒラギノ角ゴ ProN W6"/>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3175" cap="flat">
          <a:noFill/>
          <a:miter lim="400000"/>
        </a:ln>
        <a:effectLst/>
        <a:sp3d/>
      </a:spPr>
      <a:bodyPr rot="0" spcFirstLastPara="1" vertOverflow="overflow" horzOverflow="overflow" vert="horz" wrap="square" lIns="47413" tIns="47413" rIns="47413" bIns="47413"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47413" tIns="47413" rIns="47413" bIns="47413"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Layout_Master_Win (1)" id="{0FEA6F64-DBBC-4EE0-8D5F-03AE3966E4A7}" vid="{04736628-52E5-4B0B-95BD-4653894121FC}"/>
    </a:ext>
  </a:extLst>
</a:theme>
</file>

<file path=docProps/app.xml><?xml version="1.0" encoding="utf-8"?>
<Properties xmlns="http://schemas.openxmlformats.org/officeDocument/2006/extended-properties" xmlns:vt="http://schemas.openxmlformats.org/officeDocument/2006/docPropsVTypes">
  <Template>Layout_Master_Win (1)</Template>
  <TotalTime>2202</TotalTime>
  <Words>2005</Words>
  <Application>Microsoft Office PowerPoint</Application>
  <PresentationFormat>ワイド画面</PresentationFormat>
  <Paragraphs>200</Paragraphs>
  <Slides>23</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23</vt:i4>
      </vt:variant>
    </vt:vector>
  </HeadingPairs>
  <TitlesOfParts>
    <vt:vector size="30" baseType="lpstr">
      <vt:lpstr>ヒラギノ角ゴ ProN W3</vt:lpstr>
      <vt:lpstr>ヒラギノ角ゴ ProN W4</vt:lpstr>
      <vt:lpstr>游ゴシック</vt:lpstr>
      <vt:lpstr>Arial</vt:lpstr>
      <vt:lpstr>Cambria Math</vt:lpstr>
      <vt:lpstr>Helvetica</vt:lpstr>
      <vt:lpstr>Layout_Master_Win (1)</vt:lpstr>
      <vt:lpstr> HelloWorld(仮名) 制作概要</vt:lpstr>
      <vt:lpstr> 制作に至った流れ</vt:lpstr>
      <vt:lpstr>制作に至った流れ</vt:lpstr>
      <vt:lpstr>制作に至った流れ</vt:lpstr>
      <vt:lpstr>制作に至った流れ</vt:lpstr>
      <vt:lpstr> ゲーム概要</vt:lpstr>
      <vt:lpstr>ゲーム概要</vt:lpstr>
      <vt:lpstr>ゲーム概要</vt:lpstr>
      <vt:lpstr>ゲーム概要</vt:lpstr>
      <vt:lpstr> ゲームシステム</vt:lpstr>
      <vt:lpstr>ゲームシステム</vt:lpstr>
      <vt:lpstr>ゲームシステム</vt:lpstr>
      <vt:lpstr>ゲームシステム</vt:lpstr>
      <vt:lpstr>ゲームシステム</vt:lpstr>
      <vt:lpstr>ゲームシステム</vt:lpstr>
      <vt:lpstr>ゲームシステム</vt:lpstr>
      <vt:lpstr>ゲームシステム</vt:lpstr>
      <vt:lpstr>ゲームシステム</vt:lpstr>
      <vt:lpstr>ゲームシステム</vt:lpstr>
      <vt:lpstr> 今後の展望</vt:lpstr>
      <vt:lpstr>今後の展望</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HelloWorld(仮名) 制作概要</dc:title>
  <dc:creator>吉田　海杜＠沖縄高専学生</dc:creator>
  <cp:lastModifiedBy>吉田　海杜＠沖縄高専学生</cp:lastModifiedBy>
  <cp:revision>6</cp:revision>
  <dcterms:created xsi:type="dcterms:W3CDTF">2024-01-04T09:39:30Z</dcterms:created>
  <dcterms:modified xsi:type="dcterms:W3CDTF">2024-01-08T02:27:51Z</dcterms:modified>
</cp:coreProperties>
</file>